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6"/>
  </p:notesMasterIdLst>
  <p:sldIdLst>
    <p:sldId id="256" r:id="rId2"/>
    <p:sldId id="258" r:id="rId3"/>
    <p:sldId id="260" r:id="rId4"/>
    <p:sldId id="262" r:id="rId5"/>
    <p:sldId id="297" r:id="rId6"/>
    <p:sldId id="298" r:id="rId7"/>
    <p:sldId id="263" r:id="rId8"/>
    <p:sldId id="299" r:id="rId9"/>
    <p:sldId id="261" r:id="rId10"/>
    <p:sldId id="301" r:id="rId11"/>
    <p:sldId id="303" r:id="rId12"/>
    <p:sldId id="302" r:id="rId13"/>
    <p:sldId id="308" r:id="rId14"/>
    <p:sldId id="323" r:id="rId15"/>
    <p:sldId id="324" r:id="rId16"/>
    <p:sldId id="325" r:id="rId17"/>
    <p:sldId id="326" r:id="rId18"/>
    <p:sldId id="327" r:id="rId19"/>
    <p:sldId id="304" r:id="rId20"/>
    <p:sldId id="259" r:id="rId21"/>
    <p:sldId id="307" r:id="rId22"/>
    <p:sldId id="322" r:id="rId23"/>
    <p:sldId id="309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275" r:id="rId35"/>
  </p:sldIdLst>
  <p:sldSz cx="9144000" cy="5143500" type="screen16x9"/>
  <p:notesSz cx="6858000" cy="9144000"/>
  <p:embeddedFontLst>
    <p:embeddedFont>
      <p:font typeface="Anaheim" panose="020B0604020202020204" charset="0"/>
      <p:regular r:id="rId37"/>
      <p:bold r:id="rId38"/>
    </p:embeddedFont>
    <p:embeddedFont>
      <p:font typeface="Hanken Grotesk" panose="020B0604020202020204" charset="0"/>
      <p:regular r:id="rId39"/>
      <p:bold r:id="rId40"/>
      <p:italic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Raleway Black" pitchFamily="2" charset="0"/>
      <p:bold r:id="rId45"/>
      <p:boldItalic r:id="rId46"/>
    </p:embeddedFont>
    <p:embeddedFont>
      <p:font typeface="Raleway ExtraBold" pitchFamily="2" charset="0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48C9CB-E0E3-4FAC-9AE1-92D053F07AD2}">
  <a:tblStyle styleId="{0048C9CB-E0E3-4FAC-9AE1-92D053F07A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C90963-ADCD-43FA-8B15-45B4624CBDC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0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11:30.8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24575,'0'-3'0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11:41.1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11:44.0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21:11:44.4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755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569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956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162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332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440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69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667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826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09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667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318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849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849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5175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315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677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099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18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07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9004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298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508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968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38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248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2" name="Google Shape;12;p2"/>
            <p:cNvSpPr/>
            <p:nvPr/>
          </p:nvSpPr>
          <p:spPr>
            <a:xfrm>
              <a:off x="8307725" y="278700"/>
              <a:ext cx="1111343" cy="1111343"/>
            </a:xfrm>
            <a:custGeom>
              <a:avLst/>
              <a:gdLst/>
              <a:ahLst/>
              <a:cxnLst/>
              <a:rect l="l" t="t" r="r" b="b"/>
              <a:pathLst>
                <a:path w="17396" h="17396" fill="none" extrusionOk="0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81362" y="452337"/>
              <a:ext cx="764065" cy="762212"/>
            </a:xfrm>
            <a:custGeom>
              <a:avLst/>
              <a:gdLst/>
              <a:ahLst/>
              <a:cxnLst/>
              <a:rect l="l" t="t" r="r" b="b"/>
              <a:pathLst>
                <a:path w="11960" h="11931" fill="none" extrusionOk="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208698" y="2109319"/>
            <a:ext cx="1160062" cy="247278"/>
            <a:chOff x="8208698" y="2109319"/>
            <a:chExt cx="1160062" cy="247278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5400000" flipH="1">
            <a:off x="6277862" y="5350755"/>
            <a:ext cx="4486819" cy="625122"/>
            <a:chOff x="-78438" y="4073905"/>
            <a:chExt cx="4486819" cy="625122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4214956" y="40739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4" cy="1266614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avLst/>
              <a:gdLst/>
              <a:ahLst/>
              <a:cxnLst/>
              <a:rect l="l" t="t" r="r" b="b"/>
              <a:pathLst>
                <a:path w="4864" h="2777" fill="none" extrusionOk="0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6"/>
          <p:cNvSpPr txBox="1">
            <a:spLocks noGrp="1"/>
          </p:cNvSpPr>
          <p:nvPr>
            <p:ph type="subTitle" idx="1"/>
          </p:nvPr>
        </p:nvSpPr>
        <p:spPr>
          <a:xfrm>
            <a:off x="1090025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subTitle" idx="2"/>
          </p:nvPr>
        </p:nvSpPr>
        <p:spPr>
          <a:xfrm>
            <a:off x="3501725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6"/>
          <p:cNvSpPr txBox="1">
            <a:spLocks noGrp="1"/>
          </p:cNvSpPr>
          <p:nvPr>
            <p:ph type="subTitle" idx="3"/>
          </p:nvPr>
        </p:nvSpPr>
        <p:spPr>
          <a:xfrm>
            <a:off x="5913431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6"/>
          <p:cNvSpPr txBox="1">
            <a:spLocks noGrp="1"/>
          </p:cNvSpPr>
          <p:nvPr>
            <p:ph type="subTitle" idx="4"/>
          </p:nvPr>
        </p:nvSpPr>
        <p:spPr>
          <a:xfrm>
            <a:off x="1090025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06" name="Google Shape;406;p16"/>
          <p:cNvSpPr txBox="1">
            <a:spLocks noGrp="1"/>
          </p:cNvSpPr>
          <p:nvPr>
            <p:ph type="subTitle" idx="5"/>
          </p:nvPr>
        </p:nvSpPr>
        <p:spPr>
          <a:xfrm>
            <a:off x="3501728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07" name="Google Shape;407;p16"/>
          <p:cNvSpPr txBox="1">
            <a:spLocks noGrp="1"/>
          </p:cNvSpPr>
          <p:nvPr>
            <p:ph type="subTitle" idx="6"/>
          </p:nvPr>
        </p:nvSpPr>
        <p:spPr>
          <a:xfrm>
            <a:off x="5913432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08" name="Google Shape;408;p16"/>
          <p:cNvGrpSpPr/>
          <p:nvPr/>
        </p:nvGrpSpPr>
        <p:grpSpPr>
          <a:xfrm>
            <a:off x="188277" y="445029"/>
            <a:ext cx="8669349" cy="4596267"/>
            <a:chOff x="188277" y="445029"/>
            <a:chExt cx="8669349" cy="4596267"/>
          </a:xfrm>
        </p:grpSpPr>
        <p:sp>
          <p:nvSpPr>
            <p:cNvPr id="409" name="Google Shape;409;p16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411;p16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412" name="Google Shape;412;p16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4" name="Google Shape;414;p16"/>
          <p:cNvGrpSpPr/>
          <p:nvPr/>
        </p:nvGrpSpPr>
        <p:grpSpPr>
          <a:xfrm>
            <a:off x="478250" y="1380581"/>
            <a:ext cx="8298985" cy="1930684"/>
            <a:chOff x="478250" y="1380581"/>
            <a:chExt cx="8298985" cy="1930684"/>
          </a:xfrm>
        </p:grpSpPr>
        <p:sp>
          <p:nvSpPr>
            <p:cNvPr id="415" name="Google Shape;415;p16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 rot="10800000">
              <a:off x="478250" y="28703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6"/>
          <p:cNvGrpSpPr/>
          <p:nvPr/>
        </p:nvGrpSpPr>
        <p:grpSpPr>
          <a:xfrm>
            <a:off x="260198" y="-534009"/>
            <a:ext cx="8742927" cy="5946659"/>
            <a:chOff x="260198" y="-534009"/>
            <a:chExt cx="8742927" cy="5946659"/>
          </a:xfrm>
        </p:grpSpPr>
        <p:grpSp>
          <p:nvGrpSpPr>
            <p:cNvPr id="418" name="Google Shape;418;p16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419" name="Google Shape;419;p1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1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1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1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1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4" name="Google Shape;424;p16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25" name="Google Shape;425;p16"/>
            <p:cNvGrpSpPr/>
            <p:nvPr/>
          </p:nvGrpSpPr>
          <p:grpSpPr>
            <a:xfrm>
              <a:off x="260198" y="3089575"/>
              <a:ext cx="493321" cy="2323075"/>
              <a:chOff x="260198" y="3089575"/>
              <a:chExt cx="493321" cy="2323075"/>
            </a:xfrm>
          </p:grpSpPr>
          <p:grpSp>
            <p:nvGrpSpPr>
              <p:cNvPr id="426" name="Google Shape;426;p16"/>
              <p:cNvGrpSpPr/>
              <p:nvPr/>
            </p:nvGrpSpPr>
            <p:grpSpPr>
              <a:xfrm rot="10800000">
                <a:off x="260198" y="36457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427" name="Google Shape;427;p1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1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9" name="Google Shape;429;p16"/>
              <p:cNvSpPr/>
              <p:nvPr/>
            </p:nvSpPr>
            <p:spPr>
              <a:xfrm>
                <a:off x="260200" y="3089575"/>
                <a:ext cx="476150" cy="2323075"/>
              </a:xfrm>
              <a:custGeom>
                <a:avLst/>
                <a:gdLst/>
                <a:ahLst/>
                <a:cxnLst/>
                <a:rect l="l" t="t" r="r" b="b"/>
                <a:pathLst>
                  <a:path w="19046" h="92923" extrusionOk="0">
                    <a:moveTo>
                      <a:pt x="0" y="0"/>
                    </a:moveTo>
                    <a:lnTo>
                      <a:pt x="0" y="36635"/>
                    </a:lnTo>
                    <a:lnTo>
                      <a:pt x="19046" y="55681"/>
                    </a:lnTo>
                    <a:lnTo>
                      <a:pt x="19046" y="92923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430" name="Google Shape;430;p1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3" name="Google Shape;433;p17"/>
          <p:cNvSpPr txBox="1">
            <a:spLocks noGrp="1"/>
          </p:cNvSpPr>
          <p:nvPr>
            <p:ph type="subTitle" idx="1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7"/>
          <p:cNvSpPr txBox="1">
            <a:spLocks noGrp="1"/>
          </p:cNvSpPr>
          <p:nvPr>
            <p:ph type="subTitle" idx="2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7"/>
          <p:cNvSpPr txBox="1">
            <a:spLocks noGrp="1"/>
          </p:cNvSpPr>
          <p:nvPr>
            <p:ph type="subTitle" idx="3"/>
          </p:nvPr>
        </p:nvSpPr>
        <p:spPr>
          <a:xfrm>
            <a:off x="1253224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7"/>
          <p:cNvSpPr txBox="1">
            <a:spLocks noGrp="1"/>
          </p:cNvSpPr>
          <p:nvPr>
            <p:ph type="subTitle" idx="4"/>
          </p:nvPr>
        </p:nvSpPr>
        <p:spPr>
          <a:xfrm>
            <a:off x="5079776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7"/>
          <p:cNvSpPr txBox="1">
            <a:spLocks noGrp="1"/>
          </p:cNvSpPr>
          <p:nvPr>
            <p:ph type="subTitle" idx="5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8" name="Google Shape;438;p17"/>
          <p:cNvSpPr txBox="1">
            <a:spLocks noGrp="1"/>
          </p:cNvSpPr>
          <p:nvPr>
            <p:ph type="subTitle" idx="6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9" name="Google Shape;439;p17"/>
          <p:cNvSpPr txBox="1">
            <a:spLocks noGrp="1"/>
          </p:cNvSpPr>
          <p:nvPr>
            <p:ph type="subTitle" idx="7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40" name="Google Shape;440;p17"/>
          <p:cNvSpPr txBox="1">
            <a:spLocks noGrp="1"/>
          </p:cNvSpPr>
          <p:nvPr>
            <p:ph type="subTitle" idx="8"/>
          </p:nvPr>
        </p:nvSpPr>
        <p:spPr>
          <a:xfrm>
            <a:off x="5079750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41" name="Google Shape;441;p17"/>
          <p:cNvGrpSpPr/>
          <p:nvPr/>
        </p:nvGrpSpPr>
        <p:grpSpPr>
          <a:xfrm>
            <a:off x="487075" y="3743425"/>
            <a:ext cx="8733034" cy="1098995"/>
            <a:chOff x="487075" y="3743425"/>
            <a:chExt cx="8733034" cy="1098995"/>
          </a:xfrm>
        </p:grpSpPr>
        <p:sp>
          <p:nvSpPr>
            <p:cNvPr id="442" name="Google Shape;442;p17"/>
            <p:cNvSpPr/>
            <p:nvPr/>
          </p:nvSpPr>
          <p:spPr>
            <a:xfrm rot="5400000">
              <a:off x="8961054" y="372636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5400000">
              <a:off x="8721654" y="35274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17"/>
            <p:cNvGrpSpPr/>
            <p:nvPr/>
          </p:nvGrpSpPr>
          <p:grpSpPr>
            <a:xfrm rot="5400000">
              <a:off x="766702" y="4355902"/>
              <a:ext cx="206891" cy="766144"/>
              <a:chOff x="8650702" y="3525402"/>
              <a:chExt cx="206891" cy="766144"/>
            </a:xfrm>
          </p:grpSpPr>
          <p:sp>
            <p:nvSpPr>
              <p:cNvPr id="445" name="Google Shape;445;p17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" name="Google Shape;447;p17"/>
          <p:cNvGrpSpPr/>
          <p:nvPr/>
        </p:nvGrpSpPr>
        <p:grpSpPr>
          <a:xfrm>
            <a:off x="197650" y="1003129"/>
            <a:ext cx="8689509" cy="2910487"/>
            <a:chOff x="197650" y="1003129"/>
            <a:chExt cx="8689509" cy="2910487"/>
          </a:xfrm>
        </p:grpSpPr>
        <p:sp>
          <p:nvSpPr>
            <p:cNvPr id="448" name="Google Shape;448;p17"/>
            <p:cNvSpPr/>
            <p:nvPr/>
          </p:nvSpPr>
          <p:spPr>
            <a:xfrm>
              <a:off x="8847104" y="1003129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10800000">
              <a:off x="197650" y="34727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7"/>
          <p:cNvGrpSpPr/>
          <p:nvPr/>
        </p:nvGrpSpPr>
        <p:grpSpPr>
          <a:xfrm>
            <a:off x="-30950" y="-166792"/>
            <a:ext cx="9501942" cy="5231667"/>
            <a:chOff x="-30950" y="-166792"/>
            <a:chExt cx="9501942" cy="5231667"/>
          </a:xfrm>
        </p:grpSpPr>
        <p:grpSp>
          <p:nvGrpSpPr>
            <p:cNvPr id="451" name="Google Shape;451;p17"/>
            <p:cNvGrpSpPr/>
            <p:nvPr/>
          </p:nvGrpSpPr>
          <p:grpSpPr>
            <a:xfrm rot="-5400000">
              <a:off x="8362773" y="2998996"/>
              <a:ext cx="493321" cy="357312"/>
              <a:chOff x="1722354" y="229144"/>
              <a:chExt cx="1748744" cy="1266614"/>
            </a:xfrm>
          </p:grpSpPr>
          <p:sp>
            <p:nvSpPr>
              <p:cNvPr id="452" name="Google Shape;452;p1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17"/>
            <p:cNvGrpSpPr/>
            <p:nvPr/>
          </p:nvGrpSpPr>
          <p:grpSpPr>
            <a:xfrm rot="10800000" flipH="1">
              <a:off x="8505734" y="1680044"/>
              <a:ext cx="965258" cy="273510"/>
              <a:chOff x="-6675" y="2881558"/>
              <a:chExt cx="9140700" cy="2059567"/>
            </a:xfrm>
          </p:grpSpPr>
          <p:cxnSp>
            <p:nvCxnSpPr>
              <p:cNvPr id="455" name="Google Shape;455;p1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" name="Google Shape;456;p1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1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1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1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60" name="Google Shape;460;p17"/>
            <p:cNvSpPr/>
            <p:nvPr/>
          </p:nvSpPr>
          <p:spPr>
            <a:xfrm rot="5400000">
              <a:off x="7121670" y="121727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" name="Google Shape;461;p17"/>
            <p:cNvSpPr/>
            <p:nvPr/>
          </p:nvSpPr>
          <p:spPr>
            <a:xfrm>
              <a:off x="-30950" y="2650075"/>
              <a:ext cx="581550" cy="2414800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62" name="Google Shape;462;p17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2"/>
          <p:cNvSpPr txBox="1">
            <a:spLocks noGrp="1"/>
          </p:cNvSpPr>
          <p:nvPr>
            <p:ph type="title"/>
          </p:nvPr>
        </p:nvSpPr>
        <p:spPr>
          <a:xfrm>
            <a:off x="1098475" y="834600"/>
            <a:ext cx="4448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2"/>
          <p:cNvSpPr txBox="1">
            <a:spLocks noGrp="1"/>
          </p:cNvSpPr>
          <p:nvPr>
            <p:ph type="subTitle" idx="1"/>
          </p:nvPr>
        </p:nvSpPr>
        <p:spPr>
          <a:xfrm>
            <a:off x="1098425" y="18051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2"/>
          <p:cNvSpPr txBox="1"/>
          <p:nvPr/>
        </p:nvSpPr>
        <p:spPr>
          <a:xfrm>
            <a:off x="1098425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95" name="Google Shape;595;p22"/>
          <p:cNvSpPr/>
          <p:nvPr/>
        </p:nvSpPr>
        <p:spPr>
          <a:xfrm rot="5400000">
            <a:off x="8249111" y="175373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22"/>
          <p:cNvGrpSpPr/>
          <p:nvPr/>
        </p:nvGrpSpPr>
        <p:grpSpPr>
          <a:xfrm>
            <a:off x="-563925" y="0"/>
            <a:ext cx="7843827" cy="1111343"/>
            <a:chOff x="-563925" y="0"/>
            <a:chExt cx="7843827" cy="1111343"/>
          </a:xfrm>
        </p:grpSpPr>
        <p:grpSp>
          <p:nvGrpSpPr>
            <p:cNvPr id="597" name="Google Shape;597;p22"/>
            <p:cNvGrpSpPr/>
            <p:nvPr/>
          </p:nvGrpSpPr>
          <p:grpSpPr>
            <a:xfrm rot="5400000">
              <a:off x="6576232" y="-80607"/>
              <a:ext cx="247278" cy="1160062"/>
              <a:chOff x="1463894" y="1434556"/>
              <a:chExt cx="247278" cy="1160062"/>
            </a:xfrm>
          </p:grpSpPr>
          <p:sp>
            <p:nvSpPr>
              <p:cNvPr id="598" name="Google Shape;598;p22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2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22"/>
            <p:cNvGrpSpPr/>
            <p:nvPr/>
          </p:nvGrpSpPr>
          <p:grpSpPr>
            <a:xfrm>
              <a:off x="-563925" y="0"/>
              <a:ext cx="1111343" cy="1111343"/>
              <a:chOff x="8307725" y="278700"/>
              <a:chExt cx="1111343" cy="1111343"/>
            </a:xfrm>
          </p:grpSpPr>
          <p:sp>
            <p:nvSpPr>
              <p:cNvPr id="601" name="Google Shape;601;p22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05" name="Google Shape;605;p23"/>
            <p:cNvSpPr/>
            <p:nvPr/>
          </p:nvSpPr>
          <p:spPr>
            <a:xfrm rot="10800000" flipH="1">
              <a:off x="410803" y="209925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 rot="10800000" flipH="1">
              <a:off x="247028" y="239040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23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08" name="Google Shape;608;p2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0" name="Google Shape;610;p23"/>
          <p:cNvGrpSpPr/>
          <p:nvPr/>
        </p:nvGrpSpPr>
        <p:grpSpPr>
          <a:xfrm>
            <a:off x="-796767" y="-1090158"/>
            <a:ext cx="11445399" cy="6549695"/>
            <a:chOff x="-796767" y="-1090158"/>
            <a:chExt cx="11445399" cy="6549695"/>
          </a:xfrm>
        </p:grpSpPr>
        <p:sp>
          <p:nvSpPr>
            <p:cNvPr id="611" name="Google Shape;611;p23"/>
            <p:cNvSpPr/>
            <p:nvPr/>
          </p:nvSpPr>
          <p:spPr>
            <a:xfrm rot="5400000" flipH="1">
              <a:off x="-365574" y="-1521350"/>
              <a:ext cx="1470082" cy="2332467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2" name="Google Shape;612;p23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4" cy="1266614"/>
            </a:xfrm>
          </p:grpSpPr>
          <p:sp>
            <p:nvSpPr>
              <p:cNvPr id="613" name="Google Shape;613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3"/>
            <p:cNvSpPr/>
            <p:nvPr/>
          </p:nvSpPr>
          <p:spPr>
            <a:xfrm rot="-5400000" flipH="1">
              <a:off x="8788045" y="3598950"/>
              <a:ext cx="870400" cy="285077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6" name="Google Shape;616;p23"/>
            <p:cNvGrpSpPr/>
            <p:nvPr/>
          </p:nvGrpSpPr>
          <p:grpSpPr>
            <a:xfrm rot="-5400000" flipH="1">
              <a:off x="8489086" y="4163846"/>
              <a:ext cx="493321" cy="357312"/>
              <a:chOff x="1722354" y="229144"/>
              <a:chExt cx="1748744" cy="1266614"/>
            </a:xfrm>
          </p:grpSpPr>
          <p:sp>
            <p:nvSpPr>
              <p:cNvPr id="617" name="Google Shape;617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23"/>
            <p:cNvGrpSpPr/>
            <p:nvPr/>
          </p:nvGrpSpPr>
          <p:grpSpPr>
            <a:xfrm rot="5400000" flipH="1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0" name="Google Shape;620;p2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2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2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2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2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25" name="Google Shape;625;p23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26" name="Google Shape;626;p23"/>
            <p:cNvSpPr/>
            <p:nvPr/>
          </p:nvSpPr>
          <p:spPr>
            <a:xfrm rot="10800000" flipH="1">
              <a:off x="248565" y="16583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1" name="Google Shape;631;p24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4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34" name="Google Shape;634;p2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" name="Google Shape;636;p24"/>
          <p:cNvGrpSpPr/>
          <p:nvPr/>
        </p:nvGrpSpPr>
        <p:grpSpPr>
          <a:xfrm>
            <a:off x="315625" y="1279781"/>
            <a:ext cx="8602485" cy="1562434"/>
            <a:chOff x="174750" y="1380581"/>
            <a:chExt cx="8602485" cy="1562434"/>
          </a:xfrm>
        </p:grpSpPr>
        <p:sp>
          <p:nvSpPr>
            <p:cNvPr id="637" name="Google Shape;637;p24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4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0" name="Google Shape;640;p24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4" cy="1266614"/>
            </a:xfrm>
          </p:grpSpPr>
          <p:sp>
            <p:nvSpPr>
              <p:cNvPr id="641" name="Google Shape;641;p2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643;p24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44" name="Google Shape;644;p2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" name="Google Shape;645;p2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2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2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2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9" name="Google Shape;649;p24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0" name="Google Shape;650;p24"/>
            <p:cNvSpPr/>
            <p:nvPr/>
          </p:nvSpPr>
          <p:spPr>
            <a:xfrm>
              <a:off x="260200" y="3089575"/>
              <a:ext cx="476150" cy="2323075"/>
            </a:xfrm>
            <a:custGeom>
              <a:avLst/>
              <a:gdLst/>
              <a:ahLst/>
              <a:cxnLst/>
              <a:rect l="l" t="t" r="r" b="b"/>
              <a:pathLst>
                <a:path w="19046" h="92923" extrusionOk="0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1" name="Google Shape;651;p2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136800" y="2325725"/>
            <a:ext cx="3653400" cy="98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4790350" y="2279800"/>
            <a:ext cx="1343100" cy="9894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 rot="-5400000">
            <a:off x="3860412" y="-1906049"/>
            <a:ext cx="3859204" cy="615399"/>
            <a:chOff x="-6675" y="307100"/>
            <a:chExt cx="9140700" cy="4634025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Google Shape;38;p3"/>
          <p:cNvGrpSpPr/>
          <p:nvPr/>
        </p:nvGrpSpPr>
        <p:grpSpPr>
          <a:xfrm>
            <a:off x="-415272" y="538801"/>
            <a:ext cx="7636891" cy="5144942"/>
            <a:chOff x="-415272" y="538801"/>
            <a:chExt cx="7636891" cy="5144942"/>
          </a:xfrm>
        </p:grpSpPr>
        <p:grpSp>
          <p:nvGrpSpPr>
            <p:cNvPr id="39" name="Google Shape;39;p3"/>
            <p:cNvGrpSpPr/>
            <p:nvPr/>
          </p:nvGrpSpPr>
          <p:grpSpPr>
            <a:xfrm>
              <a:off x="6110275" y="4572400"/>
              <a:ext cx="1111343" cy="1111343"/>
              <a:chOff x="8307725" y="278700"/>
              <a:chExt cx="1111343" cy="1111343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-415272" y="538801"/>
              <a:ext cx="2027056" cy="586283"/>
              <a:chOff x="-415272" y="538801"/>
              <a:chExt cx="2027056" cy="586283"/>
            </a:xfrm>
          </p:grpSpPr>
          <p:sp>
            <p:nvSpPr>
              <p:cNvPr id="43" name="Google Shape;43;p3"/>
              <p:cNvSpPr/>
              <p:nvPr/>
            </p:nvSpPr>
            <p:spPr>
              <a:xfrm rot="-5400000">
                <a:off x="1352729" y="32286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rot="-5400000">
                <a:off x="-39071" y="673783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86" name="Google Shape;86;p5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5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89" name="Google Shape;89;p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91;p5"/>
          <p:cNvGrpSpPr/>
          <p:nvPr/>
        </p:nvGrpSpPr>
        <p:grpSpPr>
          <a:xfrm>
            <a:off x="-2835749" y="5"/>
            <a:ext cx="12294866" cy="7634520"/>
            <a:chOff x="-2835749" y="5"/>
            <a:chExt cx="12294866" cy="7634520"/>
          </a:xfrm>
        </p:grpSpPr>
        <p:sp>
          <p:nvSpPr>
            <p:cNvPr id="92" name="Google Shape;92;p5"/>
            <p:cNvSpPr/>
            <p:nvPr/>
          </p:nvSpPr>
          <p:spPr>
            <a:xfrm flipH="1">
              <a:off x="-2835749" y="5"/>
              <a:ext cx="3174344" cy="5036488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3" name="Google Shape;93;p5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4" cy="1266614"/>
            </a:xfrm>
          </p:grpSpPr>
          <p:sp>
            <p:nvSpPr>
              <p:cNvPr id="94" name="Google Shape;94;p5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5"/>
            <p:cNvSpPr/>
            <p:nvPr/>
          </p:nvSpPr>
          <p:spPr>
            <a:xfrm>
              <a:off x="8212964" y="3553070"/>
              <a:ext cx="1246152" cy="408145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7" name="Google Shape;97;p5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98" name="Google Shape;98;p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3" name="Google Shape;103;p5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04" name="Google Shape;104;p5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2893200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>
            <a:spLocks noGrp="1"/>
          </p:cNvSpPr>
          <p:nvPr>
            <p:ph type="pic" idx="2"/>
          </p:nvPr>
        </p:nvSpPr>
        <p:spPr>
          <a:xfrm>
            <a:off x="4752038" y="824113"/>
            <a:ext cx="2787000" cy="35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0" name="Google Shape;140;p7"/>
          <p:cNvGrpSpPr/>
          <p:nvPr/>
        </p:nvGrpSpPr>
        <p:grpSpPr>
          <a:xfrm>
            <a:off x="260189" y="195827"/>
            <a:ext cx="7049955" cy="4729917"/>
            <a:chOff x="260189" y="195827"/>
            <a:chExt cx="7049955" cy="4729917"/>
          </a:xfrm>
        </p:grpSpPr>
        <p:grpSp>
          <p:nvGrpSpPr>
            <p:cNvPr id="141" name="Google Shape;141;p7"/>
            <p:cNvGrpSpPr/>
            <p:nvPr/>
          </p:nvGrpSpPr>
          <p:grpSpPr>
            <a:xfrm rot="-5400000">
              <a:off x="6786639" y="4402239"/>
              <a:ext cx="177741" cy="869269"/>
              <a:chOff x="8535452" y="1548052"/>
              <a:chExt cx="177741" cy="869269"/>
            </a:xfrm>
          </p:grpSpPr>
          <p:sp>
            <p:nvSpPr>
              <p:cNvPr id="142" name="Google Shape;142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7"/>
            <p:cNvGrpSpPr/>
            <p:nvPr/>
          </p:nvGrpSpPr>
          <p:grpSpPr>
            <a:xfrm rot="10800000">
              <a:off x="260189" y="195827"/>
              <a:ext cx="177741" cy="687344"/>
              <a:chOff x="8535452" y="1335702"/>
              <a:chExt cx="177741" cy="687344"/>
            </a:xfrm>
          </p:grpSpPr>
          <p:sp>
            <p:nvSpPr>
              <p:cNvPr id="145" name="Google Shape;145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 rot="10800000">
                <a:off x="8535452" y="13357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" name="Google Shape;147;p7"/>
          <p:cNvGrpSpPr/>
          <p:nvPr/>
        </p:nvGrpSpPr>
        <p:grpSpPr>
          <a:xfrm>
            <a:off x="-867949" y="-315450"/>
            <a:ext cx="10098949" cy="5241212"/>
            <a:chOff x="-867949" y="-315450"/>
            <a:chExt cx="10098949" cy="5241212"/>
          </a:xfrm>
        </p:grpSpPr>
        <p:sp>
          <p:nvSpPr>
            <p:cNvPr id="148" name="Google Shape;148;p7"/>
            <p:cNvSpPr/>
            <p:nvPr/>
          </p:nvSpPr>
          <p:spPr>
            <a:xfrm>
              <a:off x="6756300" y="4613375"/>
              <a:ext cx="2474700" cy="312375"/>
            </a:xfrm>
            <a:custGeom>
              <a:avLst/>
              <a:gdLst/>
              <a:ahLst/>
              <a:cxnLst/>
              <a:rect l="l" t="t" r="r" b="b"/>
              <a:pathLst>
                <a:path w="98988" h="12495" extrusionOk="0">
                  <a:moveTo>
                    <a:pt x="0" y="0"/>
                  </a:moveTo>
                  <a:lnTo>
                    <a:pt x="37363" y="0"/>
                  </a:lnTo>
                  <a:lnTo>
                    <a:pt x="49858" y="12495"/>
                  </a:lnTo>
                  <a:lnTo>
                    <a:pt x="98988" y="12495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9" name="Google Shape;149;p7"/>
            <p:cNvGrpSpPr/>
            <p:nvPr/>
          </p:nvGrpSpPr>
          <p:grpSpPr>
            <a:xfrm rot="-5400000" flipH="1">
              <a:off x="8430782" y="4500446"/>
              <a:ext cx="493321" cy="357312"/>
              <a:chOff x="1722354" y="229144"/>
              <a:chExt cx="1748744" cy="1266614"/>
            </a:xfrm>
          </p:grpSpPr>
          <p:sp>
            <p:nvSpPr>
              <p:cNvPr id="150" name="Google Shape;150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52;p7"/>
            <p:cNvSpPr/>
            <p:nvPr/>
          </p:nvSpPr>
          <p:spPr>
            <a:xfrm>
              <a:off x="-174975" y="-315450"/>
              <a:ext cx="1914059" cy="4400511"/>
            </a:xfrm>
            <a:custGeom>
              <a:avLst/>
              <a:gdLst/>
              <a:ahLst/>
              <a:cxnLst/>
              <a:rect l="l" t="t" r="r" b="b"/>
              <a:pathLst>
                <a:path w="55192" h="126889" extrusionOk="0">
                  <a:moveTo>
                    <a:pt x="0" y="126889"/>
                  </a:moveTo>
                  <a:lnTo>
                    <a:pt x="24140" y="102749"/>
                  </a:lnTo>
                  <a:lnTo>
                    <a:pt x="24140" y="42943"/>
                  </a:lnTo>
                  <a:lnTo>
                    <a:pt x="55192" y="25015"/>
                  </a:lnTo>
                  <a:lnTo>
                    <a:pt x="55192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3" name="Google Shape;153;p7"/>
            <p:cNvGrpSpPr/>
            <p:nvPr/>
          </p:nvGrpSpPr>
          <p:grpSpPr>
            <a:xfrm rot="10800000">
              <a:off x="662657" y="2962921"/>
              <a:ext cx="493321" cy="357312"/>
              <a:chOff x="1722354" y="229144"/>
              <a:chExt cx="1748744" cy="1266614"/>
            </a:xfrm>
          </p:grpSpPr>
          <p:sp>
            <p:nvSpPr>
              <p:cNvPr id="154" name="Google Shape;154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7"/>
            <p:cNvGrpSpPr/>
            <p:nvPr/>
          </p:nvGrpSpPr>
          <p:grpSpPr>
            <a:xfrm>
              <a:off x="-867949" y="1748040"/>
              <a:ext cx="1530153" cy="273510"/>
              <a:chOff x="-6675" y="2881558"/>
              <a:chExt cx="9140700" cy="2059567"/>
            </a:xfrm>
          </p:grpSpPr>
          <p:cxnSp>
            <p:nvCxnSpPr>
              <p:cNvPr id="157" name="Google Shape;157;p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2" name="Google Shape;162;p7"/>
          <p:cNvGrpSpPr/>
          <p:nvPr/>
        </p:nvGrpSpPr>
        <p:grpSpPr>
          <a:xfrm>
            <a:off x="609462" y="-114064"/>
            <a:ext cx="8313331" cy="4565380"/>
            <a:chOff x="609462" y="-114064"/>
            <a:chExt cx="8313331" cy="4565380"/>
          </a:xfrm>
        </p:grpSpPr>
        <p:sp>
          <p:nvSpPr>
            <p:cNvPr id="163" name="Google Shape;163;p7"/>
            <p:cNvSpPr/>
            <p:nvPr/>
          </p:nvSpPr>
          <p:spPr>
            <a:xfrm rot="10800000">
              <a:off x="8882737" y="40104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 rot="10800000">
              <a:off x="609462" y="-11406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 rot="10800000">
            <a:off x="7395131" y="4086605"/>
            <a:ext cx="4791669" cy="923822"/>
            <a:chOff x="-78438" y="3775205"/>
            <a:chExt cx="4791669" cy="923822"/>
          </a:xfrm>
        </p:grpSpPr>
        <p:cxnSp>
          <p:nvCxnSpPr>
            <p:cNvPr id="168" name="Google Shape;168;p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172" name="Google Shape;172;p8"/>
            <p:cNvSpPr/>
            <p:nvPr/>
          </p:nvSpPr>
          <p:spPr>
            <a:xfrm flipH="1">
              <a:off x="527082" y="34003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5400000" flipH="1">
              <a:off x="8631182" y="440359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3151463" y="-3408103"/>
            <a:ext cx="11831666" cy="9065208"/>
            <a:chOff x="-3151463" y="-3408103"/>
            <a:chExt cx="11831666" cy="9065208"/>
          </a:xfrm>
        </p:grpSpPr>
        <p:grpSp>
          <p:nvGrpSpPr>
            <p:cNvPr id="175" name="Google Shape;175;p8"/>
            <p:cNvGrpSpPr/>
            <p:nvPr/>
          </p:nvGrpSpPr>
          <p:grpSpPr>
            <a:xfrm rot="10800000" flipH="1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8" name="Google Shape;178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8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180" name="Google Shape;180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2" name="Google Shape;182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rot="-5400000" flipH="1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184" name="Google Shape;184;p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4" name="Google Shape;194;p8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5" name="Google Shape;195;p8"/>
          <p:cNvGrpSpPr/>
          <p:nvPr/>
        </p:nvGrpSpPr>
        <p:grpSpPr>
          <a:xfrm>
            <a:off x="547096" y="974375"/>
            <a:ext cx="9244448" cy="3848385"/>
            <a:chOff x="547096" y="974375"/>
            <a:chExt cx="9244448" cy="3848385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547096" y="3571493"/>
              <a:ext cx="9010768" cy="1251268"/>
              <a:chOff x="547096" y="3571493"/>
              <a:chExt cx="9010768" cy="1251268"/>
            </a:xfrm>
          </p:grpSpPr>
          <p:grpSp>
            <p:nvGrpSpPr>
              <p:cNvPr id="197" name="Google Shape;197;p8"/>
              <p:cNvGrpSpPr/>
              <p:nvPr/>
            </p:nvGrpSpPr>
            <p:grpSpPr>
              <a:xfrm>
                <a:off x="547096" y="36133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198" name="Google Shape;198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" name="Google Shape;200;p8"/>
              <p:cNvGrpSpPr/>
              <p:nvPr/>
            </p:nvGrpSpPr>
            <p:grpSpPr>
              <a:xfrm rot="5400000">
                <a:off x="8818296" y="31016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1" name="Google Shape;201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" name="Google Shape;203;p8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9336712" y="713511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9"/>
          <p:cNvGrpSpPr/>
          <p:nvPr/>
        </p:nvGrpSpPr>
        <p:grpSpPr>
          <a:xfrm>
            <a:off x="-2757425" y="-2776080"/>
            <a:ext cx="12134200" cy="9442910"/>
            <a:chOff x="-2757425" y="-2776080"/>
            <a:chExt cx="12134200" cy="9442910"/>
          </a:xfrm>
        </p:grpSpPr>
        <p:grpSp>
          <p:nvGrpSpPr>
            <p:cNvPr id="211" name="Google Shape;211;p9"/>
            <p:cNvGrpSpPr/>
            <p:nvPr/>
          </p:nvGrpSpPr>
          <p:grpSpPr>
            <a:xfrm rot="-5400000" flipH="1">
              <a:off x="-1755963" y="657655"/>
              <a:ext cx="4791669" cy="923822"/>
              <a:chOff x="-78438" y="3775205"/>
              <a:chExt cx="4791669" cy="923822"/>
            </a:xfrm>
          </p:grpSpPr>
          <p:cxnSp>
            <p:nvCxnSpPr>
              <p:cNvPr id="212" name="Google Shape;212;p9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9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4" name="Google Shape;214;p9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9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216" name="Google Shape;216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8" name="Google Shape;218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220" name="Google Shape;220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2" name="Google Shape;222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224" name="Google Shape;224;p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" name="Google Shape;234;p9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5" name="Google Shape;235;p9"/>
          <p:cNvGrpSpPr/>
          <p:nvPr/>
        </p:nvGrpSpPr>
        <p:grpSpPr>
          <a:xfrm>
            <a:off x="-157525" y="1684573"/>
            <a:ext cx="8689055" cy="440880"/>
            <a:chOff x="-157525" y="1684573"/>
            <a:chExt cx="8689055" cy="440880"/>
          </a:xfrm>
        </p:grpSpPr>
        <p:sp>
          <p:nvSpPr>
            <p:cNvPr id="236" name="Google Shape;236;p9"/>
            <p:cNvSpPr/>
            <p:nvPr/>
          </p:nvSpPr>
          <p:spPr>
            <a:xfrm>
              <a:off x="8491475" y="1684573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-350826" y="649496"/>
            <a:ext cx="9280380" cy="5170923"/>
            <a:chOff x="-350826" y="649496"/>
            <a:chExt cx="9280380" cy="5170923"/>
          </a:xfrm>
        </p:grpSpPr>
        <p:grpSp>
          <p:nvGrpSpPr>
            <p:cNvPr id="239" name="Google Shape;239;p9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240" name="Google Shape;240;p9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9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245" name="Google Shape;245;p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10"/>
          <p:cNvGrpSpPr/>
          <p:nvPr/>
        </p:nvGrpSpPr>
        <p:grpSpPr>
          <a:xfrm>
            <a:off x="-2466243" y="-2869459"/>
            <a:ext cx="11395878" cy="4597207"/>
            <a:chOff x="-2466243" y="-2869459"/>
            <a:chExt cx="11395878" cy="4597207"/>
          </a:xfrm>
        </p:grpSpPr>
        <p:grpSp>
          <p:nvGrpSpPr>
            <p:cNvPr id="250" name="Google Shape;250;p10"/>
            <p:cNvGrpSpPr/>
            <p:nvPr/>
          </p:nvGrpSpPr>
          <p:grpSpPr>
            <a:xfrm>
              <a:off x="-2466243" y="364624"/>
              <a:ext cx="4486819" cy="625122"/>
              <a:chOff x="-78438" y="4073905"/>
              <a:chExt cx="4486819" cy="625122"/>
            </a:xfrm>
          </p:grpSpPr>
          <p:cxnSp>
            <p:nvCxnSpPr>
              <p:cNvPr id="251" name="Google Shape;251;p10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10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3" name="Google Shape;253;p10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0"/>
            <p:cNvGrpSpPr/>
            <p:nvPr/>
          </p:nvGrpSpPr>
          <p:grpSpPr>
            <a:xfrm rot="5400000" flipH="1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255" name="Google Shape;255;p10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10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10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10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10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1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1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1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1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1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265;p10"/>
            <p:cNvGrpSpPr/>
            <p:nvPr/>
          </p:nvGrpSpPr>
          <p:grpSpPr>
            <a:xfrm>
              <a:off x="8248398" y="-1632737"/>
              <a:ext cx="681237" cy="3360485"/>
              <a:chOff x="8248398" y="-1632737"/>
              <a:chExt cx="681237" cy="3360485"/>
            </a:xfrm>
          </p:grpSpPr>
          <p:grpSp>
            <p:nvGrpSpPr>
              <p:cNvPr id="266" name="Google Shape;266;p10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267" name="Google Shape;267;p1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8" name="Google Shape;268;p1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69" name="Google Shape;269;p1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2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10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271" name="Google Shape;271;p1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3" name="Google Shape;273;p10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274" name="Google Shape;274;p10"/>
            <p:cNvSpPr/>
            <p:nvPr/>
          </p:nvSpPr>
          <p:spPr>
            <a:xfrm rot="5400000" flipH="1">
              <a:off x="49529" y="9370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0"/>
          <p:cNvGrpSpPr/>
          <p:nvPr/>
        </p:nvGrpSpPr>
        <p:grpSpPr>
          <a:xfrm>
            <a:off x="-201760" y="1366772"/>
            <a:ext cx="9923304" cy="3117922"/>
            <a:chOff x="-201760" y="1366772"/>
            <a:chExt cx="9923304" cy="3117922"/>
          </a:xfrm>
        </p:grpSpPr>
        <p:grpSp>
          <p:nvGrpSpPr>
            <p:cNvPr id="277" name="Google Shape;277;p10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278" name="Google Shape;278;p10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 flipH="1">
              <a:off x="8674231" y="1727755"/>
              <a:ext cx="247278" cy="1160062"/>
              <a:chOff x="1463894" y="1434556"/>
              <a:chExt cx="247278" cy="1160062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10"/>
            <p:cNvGrpSpPr/>
            <p:nvPr/>
          </p:nvGrpSpPr>
          <p:grpSpPr>
            <a:xfrm rot="5400000" flipH="1">
              <a:off x="254631" y="910380"/>
              <a:ext cx="247278" cy="1160062"/>
              <a:chOff x="1463894" y="1434556"/>
              <a:chExt cx="247278" cy="1160062"/>
            </a:xfrm>
          </p:grpSpPr>
          <p:sp>
            <p:nvSpPr>
              <p:cNvPr id="284" name="Google Shape;284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2" hasCustomPrompt="1"/>
          </p:nvPr>
        </p:nvSpPr>
        <p:spPr>
          <a:xfrm>
            <a:off x="3177356" y="119952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3" hasCustomPrompt="1"/>
          </p:nvPr>
        </p:nvSpPr>
        <p:spPr>
          <a:xfrm>
            <a:off x="3177356" y="2902621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4" hasCustomPrompt="1"/>
          </p:nvPr>
        </p:nvSpPr>
        <p:spPr>
          <a:xfrm>
            <a:off x="3177356" y="176722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>
            <a:spLocks noGrp="1"/>
          </p:cNvSpPr>
          <p:nvPr>
            <p:ph type="title" idx="5" hasCustomPrompt="1"/>
          </p:nvPr>
        </p:nvSpPr>
        <p:spPr>
          <a:xfrm>
            <a:off x="3177356" y="347031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idx="6" hasCustomPrompt="1"/>
          </p:nvPr>
        </p:nvSpPr>
        <p:spPr>
          <a:xfrm>
            <a:off x="3177356" y="2334924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 idx="7" hasCustomPrompt="1"/>
          </p:nvPr>
        </p:nvSpPr>
        <p:spPr>
          <a:xfrm>
            <a:off x="3177356" y="403801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>
            <a:spLocks noGrp="1"/>
          </p:cNvSpPr>
          <p:nvPr>
            <p:ph type="subTitle" idx="1"/>
          </p:nvPr>
        </p:nvSpPr>
        <p:spPr>
          <a:xfrm>
            <a:off x="4010944" y="1201329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subTitle" idx="8"/>
          </p:nvPr>
        </p:nvSpPr>
        <p:spPr>
          <a:xfrm>
            <a:off x="4010944" y="1769028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subTitle" idx="9"/>
          </p:nvPr>
        </p:nvSpPr>
        <p:spPr>
          <a:xfrm>
            <a:off x="4010944" y="2336727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subTitle" idx="13"/>
          </p:nvPr>
        </p:nvSpPr>
        <p:spPr>
          <a:xfrm>
            <a:off x="4010941" y="2904427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1" name="Google Shape;331;p13"/>
          <p:cNvSpPr txBox="1">
            <a:spLocks noGrp="1"/>
          </p:cNvSpPr>
          <p:nvPr>
            <p:ph type="subTitle" idx="14"/>
          </p:nvPr>
        </p:nvSpPr>
        <p:spPr>
          <a:xfrm>
            <a:off x="4010941" y="3472126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15"/>
          </p:nvPr>
        </p:nvSpPr>
        <p:spPr>
          <a:xfrm>
            <a:off x="4010941" y="4039825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333" name="Google Shape;333;p13"/>
          <p:cNvGrpSpPr/>
          <p:nvPr/>
        </p:nvGrpSpPr>
        <p:grpSpPr>
          <a:xfrm>
            <a:off x="377427" y="204425"/>
            <a:ext cx="8916117" cy="4541546"/>
            <a:chOff x="377427" y="204425"/>
            <a:chExt cx="8916117" cy="4541546"/>
          </a:xfrm>
        </p:grpSpPr>
        <p:grpSp>
          <p:nvGrpSpPr>
            <p:cNvPr id="334" name="Google Shape;334;p13"/>
            <p:cNvGrpSpPr/>
            <p:nvPr/>
          </p:nvGrpSpPr>
          <p:grpSpPr>
            <a:xfrm>
              <a:off x="377427" y="3968227"/>
              <a:ext cx="200266" cy="777744"/>
              <a:chOff x="8153327" y="353177"/>
              <a:chExt cx="200266" cy="777744"/>
            </a:xfrm>
          </p:grpSpPr>
          <p:sp>
            <p:nvSpPr>
              <p:cNvPr id="335" name="Google Shape;335;p13"/>
              <p:cNvSpPr/>
              <p:nvPr/>
            </p:nvSpPr>
            <p:spPr>
              <a:xfrm rot="10800000">
                <a:off x="8153327" y="6559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 rot="10800000">
                <a:off x="8310477" y="35317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13"/>
            <p:cNvGrpSpPr/>
            <p:nvPr/>
          </p:nvGrpSpPr>
          <p:grpSpPr>
            <a:xfrm rot="-5400000">
              <a:off x="8807027" y="2115202"/>
              <a:ext cx="206891" cy="766144"/>
              <a:chOff x="8650702" y="1651177"/>
              <a:chExt cx="206891" cy="766144"/>
            </a:xfrm>
          </p:grpSpPr>
          <p:sp>
            <p:nvSpPr>
              <p:cNvPr id="338" name="Google Shape;338;p13"/>
              <p:cNvSpPr/>
              <p:nvPr/>
            </p:nvSpPr>
            <p:spPr>
              <a:xfrm rot="10800000">
                <a:off x="8650702" y="165117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 rot="10800000">
                <a:off x="8814477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" name="Google Shape;340;p13"/>
            <p:cNvGrpSpPr/>
            <p:nvPr/>
          </p:nvGrpSpPr>
          <p:grpSpPr>
            <a:xfrm>
              <a:off x="7437187" y="204425"/>
              <a:ext cx="862215" cy="240599"/>
              <a:chOff x="6903462" y="1158900"/>
              <a:chExt cx="862215" cy="240599"/>
            </a:xfrm>
          </p:grpSpPr>
          <p:sp>
            <p:nvSpPr>
              <p:cNvPr id="341" name="Google Shape;341;p13"/>
              <p:cNvSpPr/>
              <p:nvPr/>
            </p:nvSpPr>
            <p:spPr>
              <a:xfrm flipH="1">
                <a:off x="6903462" y="1158900"/>
                <a:ext cx="240599" cy="240599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784" fill="none" extrusionOk="0">
                    <a:moveTo>
                      <a:pt x="1783" y="906"/>
                    </a:moveTo>
                    <a:cubicBezTo>
                      <a:pt x="1783" y="1392"/>
                      <a:pt x="1392" y="1783"/>
                      <a:pt x="877" y="1783"/>
                    </a:cubicBezTo>
                    <a:cubicBezTo>
                      <a:pt x="392" y="1783"/>
                      <a:pt x="0" y="1392"/>
                      <a:pt x="0" y="906"/>
                    </a:cubicBezTo>
                    <a:cubicBezTo>
                      <a:pt x="0" y="428"/>
                      <a:pt x="392" y="0"/>
                      <a:pt x="877" y="0"/>
                    </a:cubicBezTo>
                    <a:cubicBezTo>
                      <a:pt x="1392" y="0"/>
                      <a:pt x="1783" y="428"/>
                      <a:pt x="1783" y="906"/>
                    </a:cubicBezTo>
                    <a:close/>
                  </a:path>
                </a:pathLst>
              </a:custGeom>
              <a:noFill/>
              <a:ln w="597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 rot="5400000" flipH="1">
                <a:off x="7506622" y="1041704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13"/>
          <p:cNvGrpSpPr/>
          <p:nvPr/>
        </p:nvGrpSpPr>
        <p:grpSpPr>
          <a:xfrm>
            <a:off x="-556748" y="-57000"/>
            <a:ext cx="10429656" cy="3378450"/>
            <a:chOff x="-556748" y="-57000"/>
            <a:chExt cx="10429656" cy="3378450"/>
          </a:xfrm>
        </p:grpSpPr>
        <p:grpSp>
          <p:nvGrpSpPr>
            <p:cNvPr id="344" name="Google Shape;344;p13"/>
            <p:cNvGrpSpPr/>
            <p:nvPr/>
          </p:nvGrpSpPr>
          <p:grpSpPr>
            <a:xfrm flipH="1">
              <a:off x="8221607" y="1714746"/>
              <a:ext cx="493321" cy="357312"/>
              <a:chOff x="1722354" y="229144"/>
              <a:chExt cx="1748744" cy="1266614"/>
            </a:xfrm>
          </p:grpSpPr>
          <p:sp>
            <p:nvSpPr>
              <p:cNvPr id="345" name="Google Shape;345;p1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13"/>
            <p:cNvSpPr/>
            <p:nvPr/>
          </p:nvSpPr>
          <p:spPr>
            <a:xfrm>
              <a:off x="8221600" y="-57000"/>
              <a:ext cx="1027600" cy="3378450"/>
            </a:xfrm>
            <a:custGeom>
              <a:avLst/>
              <a:gdLst/>
              <a:ahLst/>
              <a:cxnLst/>
              <a:rect l="l" t="t" r="r" b="b"/>
              <a:pathLst>
                <a:path w="41104" h="135138" extrusionOk="0">
                  <a:moveTo>
                    <a:pt x="41104" y="135138"/>
                  </a:moveTo>
                  <a:lnTo>
                    <a:pt x="0" y="111407"/>
                  </a:lnTo>
                  <a:lnTo>
                    <a:pt x="0" y="57500"/>
                  </a:lnTo>
                  <a:lnTo>
                    <a:pt x="12424" y="45076"/>
                  </a:lnTo>
                  <a:lnTo>
                    <a:pt x="12424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48" name="Google Shape;348;p13"/>
            <p:cNvGrpSpPr/>
            <p:nvPr/>
          </p:nvGrpSpPr>
          <p:grpSpPr>
            <a:xfrm>
              <a:off x="8527396" y="539490"/>
              <a:ext cx="1345511" cy="273510"/>
              <a:chOff x="-6675" y="2881558"/>
              <a:chExt cx="9140700" cy="2059567"/>
            </a:xfrm>
          </p:grpSpPr>
          <p:cxnSp>
            <p:nvCxnSpPr>
              <p:cNvPr id="349" name="Google Shape;349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4" name="Google Shape;354;p13"/>
            <p:cNvGrpSpPr/>
            <p:nvPr/>
          </p:nvGrpSpPr>
          <p:grpSpPr>
            <a:xfrm rot="10800000">
              <a:off x="-556748" y="2551975"/>
              <a:ext cx="1029243" cy="273510"/>
              <a:chOff x="-6675" y="2881558"/>
              <a:chExt cx="9140700" cy="2059567"/>
            </a:xfrm>
          </p:grpSpPr>
          <p:cxnSp>
            <p:nvCxnSpPr>
              <p:cNvPr id="355" name="Google Shape;355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0" name="Google Shape;360;p13"/>
          <p:cNvGrpSpPr/>
          <p:nvPr/>
        </p:nvGrpSpPr>
        <p:grpSpPr>
          <a:xfrm>
            <a:off x="-160350" y="1017736"/>
            <a:ext cx="9034618" cy="1344543"/>
            <a:chOff x="-160350" y="1017736"/>
            <a:chExt cx="9034618" cy="1344543"/>
          </a:xfrm>
        </p:grpSpPr>
        <p:sp>
          <p:nvSpPr>
            <p:cNvPr id="361" name="Google Shape;361;p13"/>
            <p:cNvSpPr/>
            <p:nvPr/>
          </p:nvSpPr>
          <p:spPr>
            <a:xfrm rot="10800000">
              <a:off x="8834212" y="10177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 rot="5400000">
              <a:off x="40062" y="21218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1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2" r:id="rId10"/>
    <p:sldLayoutId id="2147483663" r:id="rId11"/>
    <p:sldLayoutId id="2147483668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3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f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>
            <a:spLocks noGrp="1"/>
          </p:cNvSpPr>
          <p:nvPr>
            <p:ph type="ctrTitle"/>
          </p:nvPr>
        </p:nvSpPr>
        <p:spPr>
          <a:xfrm>
            <a:off x="1163977" y="799887"/>
            <a:ext cx="4384800" cy="16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Engenharia de Software – 2024.1</a:t>
            </a:r>
            <a:endParaRPr dirty="0"/>
          </a:p>
        </p:txBody>
      </p:sp>
      <p:sp>
        <p:nvSpPr>
          <p:cNvPr id="663" name="Google Shape;663;p28"/>
          <p:cNvSpPr txBox="1">
            <a:spLocks noGrp="1"/>
          </p:cNvSpPr>
          <p:nvPr>
            <p:ph type="subTitle" idx="1"/>
          </p:nvPr>
        </p:nvSpPr>
        <p:spPr>
          <a:xfrm>
            <a:off x="1075777" y="3237742"/>
            <a:ext cx="5893007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Membros: Daniel Barbosa, Danilo Oliveira, Pablo Pereira e Tarciso Filho</a:t>
            </a:r>
            <a:endParaRPr dirty="0"/>
          </a:p>
        </p:txBody>
      </p:sp>
      <p:sp>
        <p:nvSpPr>
          <p:cNvPr id="664" name="Google Shape;664;p28"/>
          <p:cNvSpPr/>
          <p:nvPr/>
        </p:nvSpPr>
        <p:spPr>
          <a:xfrm rot="-5400000">
            <a:off x="689075" y="2215534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8"/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8"/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2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9" name="Google Shape;669;p2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0" name="Google Shape;670;p28"/>
            <p:cNvSpPr/>
            <p:nvPr/>
          </p:nvSpPr>
          <p:spPr>
            <a:xfrm>
              <a:off x="7771212" y="2972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8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8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28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8"/>
          <p:cNvSpPr/>
          <p:nvPr/>
        </p:nvSpPr>
        <p:spPr>
          <a:xfrm rot="-5400000">
            <a:off x="8215875" y="805548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28"/>
          <p:cNvGrpSpPr/>
          <p:nvPr/>
        </p:nvGrpSpPr>
        <p:grpSpPr>
          <a:xfrm rot="10800000" flipH="1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1" name="Google Shape;681;p2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8"/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8"/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2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2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2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2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2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2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2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94" name="Google Shape;694;p28"/>
            <p:cNvSpPr/>
            <p:nvPr/>
          </p:nvSpPr>
          <p:spPr>
            <a:xfrm>
              <a:off x="3329300" y="82325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" name="Google Shape;662;p28">
            <a:extLst>
              <a:ext uri="{FF2B5EF4-FFF2-40B4-BE49-F238E27FC236}">
                <a16:creationId xmlns:a16="http://schemas.microsoft.com/office/drawing/2014/main" id="{CEDD1A7C-27D6-7E8E-63EE-BE699B5832A6}"/>
              </a:ext>
            </a:extLst>
          </p:cNvPr>
          <p:cNvSpPr txBox="1">
            <a:spLocks/>
          </p:cNvSpPr>
          <p:nvPr/>
        </p:nvSpPr>
        <p:spPr>
          <a:xfrm>
            <a:off x="1136900" y="2296620"/>
            <a:ext cx="4384800" cy="80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 Black"/>
              <a:buNone/>
              <a:defRPr sz="3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5200" b="1" i="0" u="none" strike="noStrike" cap="none">
                <a:solidFill>
                  <a:srgbClr val="191919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dirty="0" err="1"/>
              <a:t>TechFit</a:t>
            </a:r>
            <a:r>
              <a:rPr lang="pt-BR" dirty="0"/>
              <a:t> </a:t>
            </a:r>
            <a:r>
              <a:rPr lang="pt-BR" dirty="0" err="1"/>
              <a:t>Academy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 Projects</a:t>
            </a:r>
            <a:endParaRPr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724EA5F-9EFD-9412-D056-F43C86D5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877" y="1149900"/>
            <a:ext cx="7068245" cy="35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7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 Projects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756B30-EAB2-C110-E108-F791C845A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254" y="1081262"/>
            <a:ext cx="5470966" cy="3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 Projects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2B50C42-2FBE-C847-57DC-42218D497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76" y="1123471"/>
            <a:ext cx="6296647" cy="35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33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Graph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D217FC-4ABD-3A2F-14F4-073B9FC0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396" y="1536142"/>
            <a:ext cx="5309207" cy="26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6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Graph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0B5D14-97FC-3154-B9DF-44EE69B4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25" y="1694236"/>
            <a:ext cx="4825949" cy="239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2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Graph</a:t>
            </a:r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7848DF-B1E3-BDC4-6B96-0478A409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57" y="1336727"/>
            <a:ext cx="5398285" cy="316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61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Graph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2FBADC-195E-6A9E-74ED-8EF3C21EA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833" y="1669389"/>
            <a:ext cx="5832333" cy="25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30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Graph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12FC43-A829-8B83-0823-3F9C84592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90" y="1827724"/>
            <a:ext cx="5623419" cy="21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7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Graph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58885C-0DBD-9822-7C48-0DB7CF41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16" y="1796424"/>
            <a:ext cx="6910768" cy="18393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67C46B2D-0CDB-1A9B-1AFB-5168EB4852BD}"/>
                  </a:ext>
                </a:extLst>
              </p14:cNvPr>
              <p14:cNvContentPartPr/>
              <p14:nvPr/>
            </p14:nvContentPartPr>
            <p14:xfrm>
              <a:off x="6994619" y="2521348"/>
              <a:ext cx="360" cy="1440"/>
            </p14:xfrm>
          </p:contentPart>
        </mc:Choice>
        <mc:Fallback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67C46B2D-0CDB-1A9B-1AFB-5168EB4852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8499" y="2515228"/>
                <a:ext cx="1260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EB94634C-FF71-A883-CCBD-C0B7211DC72B}"/>
                  </a:ext>
                </a:extLst>
              </p14:cNvPr>
              <p14:cNvContentPartPr/>
              <p14:nvPr/>
            </p14:nvContentPartPr>
            <p14:xfrm>
              <a:off x="3870899" y="2482468"/>
              <a:ext cx="360" cy="360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EB94634C-FF71-A883-CCBD-C0B7211DC7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4779" y="247634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AF3558B-69B5-2BFE-C8A5-FC083D3C2E26}"/>
              </a:ext>
            </a:extLst>
          </p:cNvPr>
          <p:cNvGrpSpPr/>
          <p:nvPr/>
        </p:nvGrpSpPr>
        <p:grpSpPr>
          <a:xfrm>
            <a:off x="3790979" y="2716108"/>
            <a:ext cx="360" cy="360"/>
            <a:chOff x="3790979" y="2716108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7B0C64F0-CC61-D136-C8DA-7F2BFBCDF232}"/>
                    </a:ext>
                  </a:extLst>
                </p14:cNvPr>
                <p14:cNvContentPartPr/>
                <p14:nvPr/>
              </p14:nvContentPartPr>
              <p14:xfrm>
                <a:off x="3790979" y="2716108"/>
                <a:ext cx="360" cy="360"/>
              </p14:xfrm>
            </p:contentPart>
          </mc:Choice>
          <mc:Fallback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7B0C64F0-CC61-D136-C8DA-7F2BFBCDF2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84859" y="270998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052705B0-4EDE-E905-5867-6BC53FCCCBB6}"/>
                    </a:ext>
                  </a:extLst>
                </p14:cNvPr>
                <p14:cNvContentPartPr/>
                <p14:nvPr/>
              </p14:nvContentPartPr>
              <p14:xfrm>
                <a:off x="3790979" y="2716108"/>
                <a:ext cx="360" cy="360"/>
              </p14:xfrm>
            </p:contentPart>
          </mc:Choice>
          <mc:Fallback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052705B0-4EDE-E905-5867-6BC53FCCCB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84859" y="270998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7441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/>
          <p:cNvSpPr txBox="1">
            <a:spLocks noGrp="1"/>
          </p:cNvSpPr>
          <p:nvPr>
            <p:ph type="title"/>
          </p:nvPr>
        </p:nvSpPr>
        <p:spPr>
          <a:xfrm>
            <a:off x="1136799" y="2325725"/>
            <a:ext cx="5163883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Pontos Positivos e Negativos</a:t>
            </a:r>
            <a:endParaRPr dirty="0"/>
          </a:p>
        </p:txBody>
      </p:sp>
      <p:sp>
        <p:nvSpPr>
          <p:cNvPr id="740" name="Google Shape;740;p32"/>
          <p:cNvSpPr txBox="1">
            <a:spLocks noGrp="1"/>
          </p:cNvSpPr>
          <p:nvPr>
            <p:ph type="title" idx="2"/>
          </p:nvPr>
        </p:nvSpPr>
        <p:spPr>
          <a:xfrm>
            <a:off x="6415248" y="2345326"/>
            <a:ext cx="13431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41" name="Google Shape;741;p32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3" name="Google Shape;743;p32"/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/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/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" name="Google Shape;752;p32"/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357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 txBox="1">
            <a:spLocks noGrp="1"/>
          </p:cNvSpPr>
          <p:nvPr>
            <p:ph type="subTitle" idx="8"/>
          </p:nvPr>
        </p:nvSpPr>
        <p:spPr>
          <a:xfrm>
            <a:off x="4057665" y="2331499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LIÇÕES APRENDIDAS</a:t>
            </a:r>
            <a:endParaRPr dirty="0"/>
          </a:p>
        </p:txBody>
      </p:sp>
      <p:sp>
        <p:nvSpPr>
          <p:cNvPr id="709" name="Google Shape;70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Tópicos</a:t>
            </a:r>
            <a:endParaRPr dirty="0"/>
          </a:p>
        </p:txBody>
      </p:sp>
      <p:sp>
        <p:nvSpPr>
          <p:cNvPr id="710" name="Google Shape;710;p30"/>
          <p:cNvSpPr txBox="1">
            <a:spLocks noGrp="1"/>
          </p:cNvSpPr>
          <p:nvPr>
            <p:ph type="title" idx="2"/>
          </p:nvPr>
        </p:nvSpPr>
        <p:spPr>
          <a:xfrm>
            <a:off x="3224077" y="1762000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1" name="Google Shape;711;p30"/>
          <p:cNvSpPr txBox="1">
            <a:spLocks noGrp="1"/>
          </p:cNvSpPr>
          <p:nvPr>
            <p:ph type="title" idx="3"/>
          </p:nvPr>
        </p:nvSpPr>
        <p:spPr>
          <a:xfrm>
            <a:off x="3224077" y="3465092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12" name="Google Shape;712;p30"/>
          <p:cNvSpPr txBox="1">
            <a:spLocks noGrp="1"/>
          </p:cNvSpPr>
          <p:nvPr>
            <p:ph type="title" idx="4"/>
          </p:nvPr>
        </p:nvSpPr>
        <p:spPr>
          <a:xfrm>
            <a:off x="3224077" y="2329697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4" name="Google Shape;714;p30"/>
          <p:cNvSpPr txBox="1">
            <a:spLocks noGrp="1"/>
          </p:cNvSpPr>
          <p:nvPr>
            <p:ph type="title" idx="6"/>
          </p:nvPr>
        </p:nvSpPr>
        <p:spPr>
          <a:xfrm>
            <a:off x="3224077" y="2897395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16" name="Google Shape;716;p30"/>
          <p:cNvSpPr txBox="1">
            <a:spLocks noGrp="1"/>
          </p:cNvSpPr>
          <p:nvPr>
            <p:ph type="subTitle" idx="1"/>
          </p:nvPr>
        </p:nvSpPr>
        <p:spPr>
          <a:xfrm>
            <a:off x="4057664" y="1763800"/>
            <a:ext cx="3551211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IMPORTÂNCIA DAS ATIVIDADES INDIVIDUAIS</a:t>
            </a:r>
            <a:endParaRPr dirty="0"/>
          </a:p>
        </p:txBody>
      </p:sp>
      <p:sp>
        <p:nvSpPr>
          <p:cNvPr id="717" name="Google Shape;717;p30"/>
          <p:cNvSpPr txBox="1">
            <a:spLocks noGrp="1"/>
          </p:cNvSpPr>
          <p:nvPr>
            <p:ph type="subTitle" idx="9"/>
          </p:nvPr>
        </p:nvSpPr>
        <p:spPr>
          <a:xfrm>
            <a:off x="4057665" y="2899198"/>
            <a:ext cx="355121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UTILIZADAS</a:t>
            </a:r>
            <a:endParaRPr dirty="0"/>
          </a:p>
        </p:txBody>
      </p:sp>
      <p:sp>
        <p:nvSpPr>
          <p:cNvPr id="718" name="Google Shape;718;p30"/>
          <p:cNvSpPr txBox="1">
            <a:spLocks noGrp="1"/>
          </p:cNvSpPr>
          <p:nvPr>
            <p:ph type="subTitle" idx="13"/>
          </p:nvPr>
        </p:nvSpPr>
        <p:spPr>
          <a:xfrm>
            <a:off x="4057662" y="3466898"/>
            <a:ext cx="3644656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BR" dirty="0"/>
              <a:t>PONTOS POSITIVOS E NEGATIVOS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21" name="Google Shape;721;p30"/>
          <p:cNvGrpSpPr/>
          <p:nvPr/>
        </p:nvGrpSpPr>
        <p:grpSpPr>
          <a:xfrm>
            <a:off x="1339375" y="1762000"/>
            <a:ext cx="1193310" cy="3463350"/>
            <a:chOff x="472500" y="1762000"/>
            <a:chExt cx="1193310" cy="3463350"/>
          </a:xfrm>
        </p:grpSpPr>
        <p:grpSp>
          <p:nvGrpSpPr>
            <p:cNvPr id="722" name="Google Shape;722;p30"/>
            <p:cNvGrpSpPr/>
            <p:nvPr/>
          </p:nvGrpSpPr>
          <p:grpSpPr>
            <a:xfrm rot="10800000">
              <a:off x="1172489" y="4265721"/>
              <a:ext cx="493321" cy="357312"/>
              <a:chOff x="1722354" y="229144"/>
              <a:chExt cx="1748744" cy="1266614"/>
            </a:xfrm>
          </p:grpSpPr>
          <p:sp>
            <p:nvSpPr>
              <p:cNvPr id="723" name="Google Shape;723;p30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0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" name="Google Shape;725;p30"/>
            <p:cNvSpPr/>
            <p:nvPr/>
          </p:nvSpPr>
          <p:spPr>
            <a:xfrm>
              <a:off x="472500" y="1762000"/>
              <a:ext cx="700000" cy="3463350"/>
            </a:xfrm>
            <a:custGeom>
              <a:avLst/>
              <a:gdLst/>
              <a:ahLst/>
              <a:cxnLst/>
              <a:rect l="l" t="t" r="r" b="b"/>
              <a:pathLst>
                <a:path w="28000" h="138534" extrusionOk="0">
                  <a:moveTo>
                    <a:pt x="0" y="0"/>
                  </a:moveTo>
                  <a:lnTo>
                    <a:pt x="0" y="65749"/>
                  </a:lnTo>
                  <a:lnTo>
                    <a:pt x="28000" y="81915"/>
                  </a:lnTo>
                  <a:lnTo>
                    <a:pt x="28000" y="109663"/>
                  </a:lnTo>
                  <a:lnTo>
                    <a:pt x="17964" y="115457"/>
                  </a:lnTo>
                  <a:lnTo>
                    <a:pt x="17964" y="138534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/>
          <p:cNvSpPr txBox="1">
            <a:spLocks noGrp="1"/>
          </p:cNvSpPr>
          <p:nvPr>
            <p:ph type="title"/>
          </p:nvPr>
        </p:nvSpPr>
        <p:spPr>
          <a:xfrm>
            <a:off x="1422575" y="1306060"/>
            <a:ext cx="2969388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Pontos Positivos:</a:t>
            </a:r>
            <a:endParaRPr dirty="0"/>
          </a:p>
        </p:txBody>
      </p:sp>
      <p:sp>
        <p:nvSpPr>
          <p:cNvPr id="731" name="Google Shape;731;p31"/>
          <p:cNvSpPr txBox="1">
            <a:spLocks noGrp="1"/>
          </p:cNvSpPr>
          <p:nvPr>
            <p:ph type="subTitle" idx="1"/>
          </p:nvPr>
        </p:nvSpPr>
        <p:spPr>
          <a:xfrm>
            <a:off x="1422575" y="1923274"/>
            <a:ext cx="2893200" cy="1440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Em resumo: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 dirty="0"/>
              <a:t>Desenvolvimento/trabalho em equipe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 dirty="0"/>
              <a:t>Práticas do mercado de trabalho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" dirty="0"/>
              <a:t>Novas habilidades</a:t>
            </a:r>
          </a:p>
        </p:txBody>
      </p:sp>
      <p:sp>
        <p:nvSpPr>
          <p:cNvPr id="733" name="Google Shape;733;p31"/>
          <p:cNvSpPr/>
          <p:nvPr/>
        </p:nvSpPr>
        <p:spPr>
          <a:xfrm>
            <a:off x="4828226" y="3363686"/>
            <a:ext cx="3274653" cy="1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1"/>
          <p:cNvSpPr/>
          <p:nvPr/>
        </p:nvSpPr>
        <p:spPr>
          <a:xfrm rot="-5400000">
            <a:off x="1133710" y="143389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0BC322C-1A1C-35B9-F1CB-573A48BEC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8227" y="1180584"/>
            <a:ext cx="3274653" cy="21831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/>
          <p:cNvSpPr txBox="1">
            <a:spLocks noGrp="1"/>
          </p:cNvSpPr>
          <p:nvPr>
            <p:ph type="title"/>
          </p:nvPr>
        </p:nvSpPr>
        <p:spPr>
          <a:xfrm>
            <a:off x="1422574" y="1306060"/>
            <a:ext cx="3149425" cy="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Pontos Negativos:</a:t>
            </a:r>
            <a:endParaRPr dirty="0"/>
          </a:p>
        </p:txBody>
      </p:sp>
      <p:sp>
        <p:nvSpPr>
          <p:cNvPr id="731" name="Google Shape;731;p31"/>
          <p:cNvSpPr txBox="1">
            <a:spLocks noGrp="1"/>
          </p:cNvSpPr>
          <p:nvPr>
            <p:ph type="subTitle" idx="1"/>
          </p:nvPr>
        </p:nvSpPr>
        <p:spPr>
          <a:xfrm>
            <a:off x="1422574" y="2315164"/>
            <a:ext cx="2893200" cy="1440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Acabou... </a:t>
            </a:r>
            <a:endParaRPr lang="en" sz="2000" dirty="0"/>
          </a:p>
        </p:txBody>
      </p:sp>
      <p:sp>
        <p:nvSpPr>
          <p:cNvPr id="733" name="Google Shape;733;p31"/>
          <p:cNvSpPr/>
          <p:nvPr/>
        </p:nvSpPr>
        <p:spPr>
          <a:xfrm>
            <a:off x="5032537" y="3755576"/>
            <a:ext cx="2549641" cy="1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1"/>
          <p:cNvSpPr/>
          <p:nvPr/>
        </p:nvSpPr>
        <p:spPr>
          <a:xfrm rot="-5400000">
            <a:off x="1133710" y="143389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9D9FD4B-3125-4820-3F7E-9D56EF15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8227" y="936563"/>
            <a:ext cx="2908413" cy="29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 do Produto</a:t>
            </a:r>
            <a:endParaRPr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54F4DA2-72D9-8145-5997-1D2C1728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101772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00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/>
          <p:cNvSpPr txBox="1">
            <a:spLocks noGrp="1"/>
          </p:cNvSpPr>
          <p:nvPr>
            <p:ph type="title"/>
          </p:nvPr>
        </p:nvSpPr>
        <p:spPr>
          <a:xfrm>
            <a:off x="1136799" y="2325725"/>
            <a:ext cx="5163883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 se fossemos iniciar um novo projeto?</a:t>
            </a:r>
            <a:endParaRPr dirty="0"/>
          </a:p>
        </p:txBody>
      </p:sp>
      <p:sp>
        <p:nvSpPr>
          <p:cNvPr id="741" name="Google Shape;741;p32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3" name="Google Shape;743;p32"/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/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/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" name="Google Shape;752;p32"/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899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7897;p57">
            <a:extLst>
              <a:ext uri="{FF2B5EF4-FFF2-40B4-BE49-F238E27FC236}">
                <a16:creationId xmlns:a16="http://schemas.microsoft.com/office/drawing/2014/main" id="{D6DEA142-28B3-61B1-BDF9-EFB04F91008D}"/>
              </a:ext>
            </a:extLst>
          </p:cNvPr>
          <p:cNvGrpSpPr/>
          <p:nvPr/>
        </p:nvGrpSpPr>
        <p:grpSpPr>
          <a:xfrm>
            <a:off x="598184" y="1737331"/>
            <a:ext cx="493251" cy="313537"/>
            <a:chOff x="3530532" y="1496185"/>
            <a:chExt cx="1561911" cy="708580"/>
          </a:xfrm>
        </p:grpSpPr>
        <p:grpSp>
          <p:nvGrpSpPr>
            <p:cNvPr id="14" name="Google Shape;7898;p57">
              <a:extLst>
                <a:ext uri="{FF2B5EF4-FFF2-40B4-BE49-F238E27FC236}">
                  <a16:creationId xmlns:a16="http://schemas.microsoft.com/office/drawing/2014/main" id="{04EF3E34-B635-03B8-FF7D-7B5A2BBBB4E0}"/>
                </a:ext>
              </a:extLst>
            </p:cNvPr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31" name="Google Shape;7899;p57">
                <a:extLst>
                  <a:ext uri="{FF2B5EF4-FFF2-40B4-BE49-F238E27FC236}">
                    <a16:creationId xmlns:a16="http://schemas.microsoft.com/office/drawing/2014/main" id="{7318D79D-A547-597F-C9E0-273AE3E67282}"/>
                  </a:ext>
                </a:extLst>
              </p:cNvPr>
              <p:cNvCxnSpPr>
                <a:endCxn id="21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7901;p57">
                <a:extLst>
                  <a:ext uri="{FF2B5EF4-FFF2-40B4-BE49-F238E27FC236}">
                    <a16:creationId xmlns:a16="http://schemas.microsoft.com/office/drawing/2014/main" id="{3EAA99AE-B086-E839-95E4-DCC08A29119E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7902;p57">
                <a:extLst>
                  <a:ext uri="{FF2B5EF4-FFF2-40B4-BE49-F238E27FC236}">
                    <a16:creationId xmlns:a16="http://schemas.microsoft.com/office/drawing/2014/main" id="{35E823DD-EF8C-6498-3EA7-6E91E352B4D5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7903;p57">
                <a:extLst>
                  <a:ext uri="{FF2B5EF4-FFF2-40B4-BE49-F238E27FC236}">
                    <a16:creationId xmlns:a16="http://schemas.microsoft.com/office/drawing/2014/main" id="{4777834F-633D-F46A-070E-EF017AC63E06}"/>
                  </a:ext>
                </a:extLst>
              </p:cNvPr>
              <p:cNvCxnSpPr>
                <a:stCxn id="21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15" name="Google Shape;7904;p57">
              <a:extLst>
                <a:ext uri="{FF2B5EF4-FFF2-40B4-BE49-F238E27FC236}">
                  <a16:creationId xmlns:a16="http://schemas.microsoft.com/office/drawing/2014/main" id="{EBD4B548-7629-C823-3C22-D7FDADCDF653}"/>
                </a:ext>
              </a:extLst>
            </p:cNvPr>
            <p:cNvGrpSpPr/>
            <p:nvPr/>
          </p:nvGrpSpPr>
          <p:grpSpPr>
            <a:xfrm>
              <a:off x="3567462" y="1496185"/>
              <a:ext cx="286587" cy="272914"/>
              <a:chOff x="3567462" y="1496185"/>
              <a:chExt cx="286587" cy="272914"/>
            </a:xfrm>
          </p:grpSpPr>
          <p:cxnSp>
            <p:nvCxnSpPr>
              <p:cNvPr id="29" name="Google Shape;7905;p57">
                <a:extLst>
                  <a:ext uri="{FF2B5EF4-FFF2-40B4-BE49-F238E27FC236}">
                    <a16:creationId xmlns:a16="http://schemas.microsoft.com/office/drawing/2014/main" id="{132A1E44-147D-2FAB-A725-A87340572E8C}"/>
                  </a:ext>
                </a:extLst>
              </p:cNvPr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" name="Google Shape;7906;p57">
                <a:extLst>
                  <a:ext uri="{FF2B5EF4-FFF2-40B4-BE49-F238E27FC236}">
                    <a16:creationId xmlns:a16="http://schemas.microsoft.com/office/drawing/2014/main" id="{A756C6EF-D199-F0F5-BE41-4740AC8E6C35}"/>
                  </a:ext>
                </a:extLst>
              </p:cNvPr>
              <p:cNvSpPr/>
              <p:nvPr/>
            </p:nvSpPr>
            <p:spPr>
              <a:xfrm>
                <a:off x="3567462" y="1496185"/>
                <a:ext cx="286587" cy="99936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7907;p57">
              <a:extLst>
                <a:ext uri="{FF2B5EF4-FFF2-40B4-BE49-F238E27FC236}">
                  <a16:creationId xmlns:a16="http://schemas.microsoft.com/office/drawing/2014/main" id="{9E3B5504-36B7-83EF-4406-89D5C0C58B59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08;p57">
              <a:extLst>
                <a:ext uri="{FF2B5EF4-FFF2-40B4-BE49-F238E27FC236}">
                  <a16:creationId xmlns:a16="http://schemas.microsoft.com/office/drawing/2014/main" id="{04996341-3190-7890-2303-0B0BF6B3F330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7909;p57">
              <a:extLst>
                <a:ext uri="{FF2B5EF4-FFF2-40B4-BE49-F238E27FC236}">
                  <a16:creationId xmlns:a16="http://schemas.microsoft.com/office/drawing/2014/main" id="{0DA37788-2CBC-685F-E165-545A98EB3605}"/>
                </a:ext>
              </a:extLst>
            </p:cNvPr>
            <p:cNvGrpSpPr/>
            <p:nvPr/>
          </p:nvGrpSpPr>
          <p:grpSpPr>
            <a:xfrm>
              <a:off x="3929014" y="1960574"/>
              <a:ext cx="286587" cy="242378"/>
              <a:chOff x="3929014" y="1960574"/>
              <a:chExt cx="286587" cy="242378"/>
            </a:xfrm>
          </p:grpSpPr>
          <p:cxnSp>
            <p:nvCxnSpPr>
              <p:cNvPr id="27" name="Google Shape;7910;p57">
                <a:extLst>
                  <a:ext uri="{FF2B5EF4-FFF2-40B4-BE49-F238E27FC236}">
                    <a16:creationId xmlns:a16="http://schemas.microsoft.com/office/drawing/2014/main" id="{A490569B-D7BB-1DC2-7909-F11C44B5B355}"/>
                  </a:ext>
                </a:extLst>
              </p:cNvPr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" name="Google Shape;7911;p57">
                <a:extLst>
                  <a:ext uri="{FF2B5EF4-FFF2-40B4-BE49-F238E27FC236}">
                    <a16:creationId xmlns:a16="http://schemas.microsoft.com/office/drawing/2014/main" id="{3C2C8363-9A67-0536-B01F-A50D27FE76A7}"/>
                  </a:ext>
                </a:extLst>
              </p:cNvPr>
              <p:cNvSpPr/>
              <p:nvPr/>
            </p:nvSpPr>
            <p:spPr>
              <a:xfrm>
                <a:off x="3929014" y="2103016"/>
                <a:ext cx="286587" cy="99936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7912;p57">
              <a:extLst>
                <a:ext uri="{FF2B5EF4-FFF2-40B4-BE49-F238E27FC236}">
                  <a16:creationId xmlns:a16="http://schemas.microsoft.com/office/drawing/2014/main" id="{58A056A4-C95E-093F-8DF8-BB2BF1C9E1D3}"/>
                </a:ext>
              </a:extLst>
            </p:cNvPr>
            <p:cNvGrpSpPr/>
            <p:nvPr/>
          </p:nvGrpSpPr>
          <p:grpSpPr>
            <a:xfrm>
              <a:off x="4290828" y="1496185"/>
              <a:ext cx="286587" cy="272914"/>
              <a:chOff x="4290828" y="1496185"/>
              <a:chExt cx="286587" cy="272914"/>
            </a:xfrm>
          </p:grpSpPr>
          <p:cxnSp>
            <p:nvCxnSpPr>
              <p:cNvPr id="25" name="Google Shape;7913;p57">
                <a:extLst>
                  <a:ext uri="{FF2B5EF4-FFF2-40B4-BE49-F238E27FC236}">
                    <a16:creationId xmlns:a16="http://schemas.microsoft.com/office/drawing/2014/main" id="{2E1D6C85-4240-CBF2-BF7E-5132FABFB1BA}"/>
                  </a:ext>
                </a:extLst>
              </p:cNvPr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" name="Google Shape;7914;p57">
                <a:extLst>
                  <a:ext uri="{FF2B5EF4-FFF2-40B4-BE49-F238E27FC236}">
                    <a16:creationId xmlns:a16="http://schemas.microsoft.com/office/drawing/2014/main" id="{45C20499-39B6-7F98-E87F-6AF1B7D14AE2}"/>
                  </a:ext>
                </a:extLst>
              </p:cNvPr>
              <p:cNvSpPr/>
              <p:nvPr/>
            </p:nvSpPr>
            <p:spPr>
              <a:xfrm>
                <a:off x="4290828" y="1496185"/>
                <a:ext cx="286587" cy="99936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7915;p57">
              <a:extLst>
                <a:ext uri="{FF2B5EF4-FFF2-40B4-BE49-F238E27FC236}">
                  <a16:creationId xmlns:a16="http://schemas.microsoft.com/office/drawing/2014/main" id="{AD5AD9BD-70C9-ABFA-83B2-50AD679D8192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00;p57">
              <a:extLst>
                <a:ext uri="{FF2B5EF4-FFF2-40B4-BE49-F238E27FC236}">
                  <a16:creationId xmlns:a16="http://schemas.microsoft.com/office/drawing/2014/main" id="{8F787FAA-54F6-731D-8CFC-250480B6F19F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7916;p57">
              <a:extLst>
                <a:ext uri="{FF2B5EF4-FFF2-40B4-BE49-F238E27FC236}">
                  <a16:creationId xmlns:a16="http://schemas.microsoft.com/office/drawing/2014/main" id="{1BCB82AF-ADA7-FA42-A914-C126D1073FEC}"/>
                </a:ext>
              </a:extLst>
            </p:cNvPr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23" name="Google Shape;7917;p57">
                <a:extLst>
                  <a:ext uri="{FF2B5EF4-FFF2-40B4-BE49-F238E27FC236}">
                    <a16:creationId xmlns:a16="http://schemas.microsoft.com/office/drawing/2014/main" id="{D01B86A1-932A-6AF1-EE93-4ADE04C07EED}"/>
                  </a:ext>
                </a:extLst>
              </p:cNvPr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" name="Google Shape;7918;p57">
                <a:extLst>
                  <a:ext uri="{FF2B5EF4-FFF2-40B4-BE49-F238E27FC236}">
                    <a16:creationId xmlns:a16="http://schemas.microsoft.com/office/drawing/2014/main" id="{DC3074E7-78C2-1AF1-F9C0-A8A937132568}"/>
                  </a:ext>
                </a:extLst>
              </p:cNvPr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Quais estratégias seriam utilizadas para entender o problema?</a:t>
            </a:r>
            <a:endParaRPr sz="2400"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246691" y="2094299"/>
            <a:ext cx="3096709" cy="1569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Assim como no projeto atual, seria necessário fazer um </a:t>
            </a:r>
            <a:r>
              <a:rPr lang="pt-BR" i="1" dirty="0" err="1"/>
              <a:t>event</a:t>
            </a:r>
            <a:r>
              <a:rPr lang="pt-BR" i="1" dirty="0"/>
              <a:t> </a:t>
            </a:r>
            <a:r>
              <a:rPr lang="pt-BR" i="1" dirty="0" err="1"/>
              <a:t>storming</a:t>
            </a:r>
            <a:r>
              <a:rPr lang="pt-BR" dirty="0"/>
              <a:t> do produto.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Ao decorrer do processo identificaríamos os eventos necessários da “aplicação” e assim construindo os requisitos da mesma.</a:t>
            </a:r>
            <a:endParaRPr dirty="0"/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246693" y="16402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 Storming</a:t>
            </a:r>
            <a:endParaRPr dirty="0"/>
          </a:p>
        </p:txBody>
      </p:sp>
      <p:pic>
        <p:nvPicPr>
          <p:cNvPr id="42" name="Gráfico 41">
            <a:extLst>
              <a:ext uri="{FF2B5EF4-FFF2-40B4-BE49-F238E27FC236}">
                <a16:creationId xmlns:a16="http://schemas.microsoft.com/office/drawing/2014/main" id="{CD2B02CB-989A-E405-D531-78495452B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6895" y="967513"/>
            <a:ext cx="3312750" cy="33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1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Como definiríamos os requisitos prioritários?</a:t>
            </a:r>
            <a:endParaRPr sz="2400"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063811" y="1949552"/>
            <a:ext cx="3096709" cy="237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Após a execução do </a:t>
            </a:r>
            <a:r>
              <a:rPr lang="pt-BR" i="1" dirty="0" err="1"/>
              <a:t>event</a:t>
            </a:r>
            <a:r>
              <a:rPr lang="pt-BR" i="1" dirty="0"/>
              <a:t> </a:t>
            </a:r>
            <a:r>
              <a:rPr lang="pt-BR" i="1" dirty="0" err="1"/>
              <a:t>storming</a:t>
            </a:r>
            <a:r>
              <a:rPr lang="pt-BR" i="1" dirty="0"/>
              <a:t>, </a:t>
            </a:r>
            <a:r>
              <a:rPr lang="pt-BR" dirty="0"/>
              <a:t>teríamos uma lista de requisitos. Com ela podemos discutir e definir os requisitos que: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São essenciais para que o produto funcione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São importantes mas não afetariam o funcionamento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Podem ser implementados mas não são importantes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063813" y="1495503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“Seleção” de requisitos</a:t>
            </a:r>
            <a:endParaRPr dirty="0"/>
          </a:p>
        </p:txBody>
      </p:sp>
      <p:grpSp>
        <p:nvGrpSpPr>
          <p:cNvPr id="5" name="Google Shape;9315;p61">
            <a:extLst>
              <a:ext uri="{FF2B5EF4-FFF2-40B4-BE49-F238E27FC236}">
                <a16:creationId xmlns:a16="http://schemas.microsoft.com/office/drawing/2014/main" id="{7B2F28BC-1A38-4156-904A-27F9F9410A8D}"/>
              </a:ext>
            </a:extLst>
          </p:cNvPr>
          <p:cNvGrpSpPr/>
          <p:nvPr/>
        </p:nvGrpSpPr>
        <p:grpSpPr>
          <a:xfrm>
            <a:off x="556422" y="1609401"/>
            <a:ext cx="355641" cy="340151"/>
            <a:chOff x="5049750" y="832600"/>
            <a:chExt cx="505100" cy="483100"/>
          </a:xfrm>
          <a:solidFill>
            <a:schemeClr val="accent2">
              <a:lumMod val="75000"/>
            </a:schemeClr>
          </a:solidFill>
        </p:grpSpPr>
        <p:sp>
          <p:nvSpPr>
            <p:cNvPr id="6" name="Google Shape;9316;p61">
              <a:extLst>
                <a:ext uri="{FF2B5EF4-FFF2-40B4-BE49-F238E27FC236}">
                  <a16:creationId xmlns:a16="http://schemas.microsoft.com/office/drawing/2014/main" id="{1126A74B-2C0F-3B8F-BCCF-489219DDF063}"/>
                </a:ext>
              </a:extLst>
            </p:cNvPr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9317;p61">
              <a:extLst>
                <a:ext uri="{FF2B5EF4-FFF2-40B4-BE49-F238E27FC236}">
                  <a16:creationId xmlns:a16="http://schemas.microsoft.com/office/drawing/2014/main" id="{CE6CCD37-04EC-ACF0-F9E3-00598322F23C}"/>
                </a:ext>
              </a:extLst>
            </p:cNvPr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9" name="Gráfico 8">
            <a:extLst>
              <a:ext uri="{FF2B5EF4-FFF2-40B4-BE49-F238E27FC236}">
                <a16:creationId xmlns:a16="http://schemas.microsoft.com/office/drawing/2014/main" id="{1CCC1F05-73C6-6EEF-3F78-4BF940978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3482" y="1406440"/>
            <a:ext cx="3292035" cy="329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0045;p63">
            <a:extLst>
              <a:ext uri="{FF2B5EF4-FFF2-40B4-BE49-F238E27FC236}">
                <a16:creationId xmlns:a16="http://schemas.microsoft.com/office/drawing/2014/main" id="{CEE434D4-E084-2F28-1BA1-4376B1251098}"/>
              </a:ext>
            </a:extLst>
          </p:cNvPr>
          <p:cNvGrpSpPr/>
          <p:nvPr/>
        </p:nvGrpSpPr>
        <p:grpSpPr>
          <a:xfrm>
            <a:off x="872808" y="1726967"/>
            <a:ext cx="351315" cy="349486"/>
            <a:chOff x="685475" y="2318350"/>
            <a:chExt cx="297750" cy="296200"/>
          </a:xfrm>
          <a:solidFill>
            <a:schemeClr val="accent2">
              <a:lumMod val="75000"/>
            </a:schemeClr>
          </a:solidFill>
        </p:grpSpPr>
        <p:sp>
          <p:nvSpPr>
            <p:cNvPr id="3" name="Google Shape;10046;p63">
              <a:extLst>
                <a:ext uri="{FF2B5EF4-FFF2-40B4-BE49-F238E27FC236}">
                  <a16:creationId xmlns:a16="http://schemas.microsoft.com/office/drawing/2014/main" id="{DC9DDDF2-1AD2-CFD2-78EA-FE753FDA24F4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047;p63">
              <a:extLst>
                <a:ext uri="{FF2B5EF4-FFF2-40B4-BE49-F238E27FC236}">
                  <a16:creationId xmlns:a16="http://schemas.microsoft.com/office/drawing/2014/main" id="{55DAAB4E-2A17-05BC-21F2-368697EBAE95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048;p63">
              <a:extLst>
                <a:ext uri="{FF2B5EF4-FFF2-40B4-BE49-F238E27FC236}">
                  <a16:creationId xmlns:a16="http://schemas.microsoft.com/office/drawing/2014/main" id="{632F4BA0-7DA8-ABDF-CF8D-2A703BF6986D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 a validação dos requisitos?</a:t>
            </a:r>
            <a:endParaRPr sz="2400"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375871" y="2067118"/>
            <a:ext cx="3096709" cy="237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que os requisitos sejam implementados da forma correta, podemos seguir um passo a passo simples: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Criar protótipos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Criar casos de testes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Revisão (</a:t>
            </a:r>
            <a:r>
              <a:rPr lang="pt-BR" i="1" dirty="0" err="1"/>
              <a:t>pair</a:t>
            </a:r>
            <a:r>
              <a:rPr lang="pt-BR" i="1" dirty="0"/>
              <a:t> review</a:t>
            </a:r>
            <a:r>
              <a:rPr lang="pt-BR" dirty="0"/>
              <a:t>)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375873" y="1613069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Validação</a:t>
            </a:r>
            <a:endParaRPr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CCC1F05-73C6-6EEF-3F78-4BF940978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3482" y="1406440"/>
            <a:ext cx="3292035" cy="329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45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59;p67">
            <a:extLst>
              <a:ext uri="{FF2B5EF4-FFF2-40B4-BE49-F238E27FC236}">
                <a16:creationId xmlns:a16="http://schemas.microsoft.com/office/drawing/2014/main" id="{B1BCAAA5-65D3-3674-55D6-B73D714385D1}"/>
              </a:ext>
            </a:extLst>
          </p:cNvPr>
          <p:cNvSpPr/>
          <p:nvPr/>
        </p:nvSpPr>
        <p:spPr>
          <a:xfrm>
            <a:off x="833052" y="1726967"/>
            <a:ext cx="391071" cy="402702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Definição de tecnologias a adotar</a:t>
            </a:r>
            <a:endParaRPr sz="2400"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375871" y="2067118"/>
            <a:ext cx="3096709" cy="237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que sejam decididas as tecnologias necessárias para a aplicação, deve-se: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Avaliar os requisitos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Realizar a prototipação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Avaliar os custos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Ouvir o feedback da equipe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375873" y="1613069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 adotadas</a:t>
            </a:r>
            <a:endParaRPr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0CB36C0-4D18-81F5-CBF4-7E994F93A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1422" y="940525"/>
            <a:ext cx="3594463" cy="35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80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Importância do planejamento de iterações</a:t>
            </a:r>
            <a:endParaRPr sz="2400"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375871" y="2067118"/>
            <a:ext cx="3096709" cy="237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Sim, é muito importante planejar uma iteração, pois: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Auxilia na organização, visto que cada membro é designado para tarefas específicas.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Define prioridades nas entregas.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Mantém a equipe alinhada, evitando conflitos e ciclos de trabalho.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375873" y="1613069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 importante?</a:t>
            </a:r>
            <a:endParaRPr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E5D9F2A-40C2-10EA-D994-F8F8EC88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7129" y="1133237"/>
            <a:ext cx="3313611" cy="3313611"/>
          </a:xfrm>
          <a:prstGeom prst="rect">
            <a:avLst/>
          </a:prstGeom>
        </p:spPr>
      </p:pic>
      <p:grpSp>
        <p:nvGrpSpPr>
          <p:cNvPr id="6" name="Google Shape;9281;p61">
            <a:extLst>
              <a:ext uri="{FF2B5EF4-FFF2-40B4-BE49-F238E27FC236}">
                <a16:creationId xmlns:a16="http://schemas.microsoft.com/office/drawing/2014/main" id="{3DB5C622-9730-B5C8-B830-729F524FD0A1}"/>
              </a:ext>
            </a:extLst>
          </p:cNvPr>
          <p:cNvGrpSpPr/>
          <p:nvPr/>
        </p:nvGrpSpPr>
        <p:grpSpPr>
          <a:xfrm>
            <a:off x="856725" y="1726949"/>
            <a:ext cx="391070" cy="402701"/>
            <a:chOff x="5648375" y="238125"/>
            <a:chExt cx="483125" cy="483125"/>
          </a:xfrm>
          <a:solidFill>
            <a:schemeClr val="accent2">
              <a:lumMod val="75000"/>
            </a:schemeClr>
          </a:solidFill>
        </p:grpSpPr>
        <p:sp>
          <p:nvSpPr>
            <p:cNvPr id="7" name="Google Shape;9282;p61">
              <a:extLst>
                <a:ext uri="{FF2B5EF4-FFF2-40B4-BE49-F238E27FC236}">
                  <a16:creationId xmlns:a16="http://schemas.microsoft.com/office/drawing/2014/main" id="{3543B4CF-FE21-1100-86E3-4750D0F4FE2D}"/>
                </a:ext>
              </a:extLst>
            </p:cNvPr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9283;p61">
              <a:extLst>
                <a:ext uri="{FF2B5EF4-FFF2-40B4-BE49-F238E27FC236}">
                  <a16:creationId xmlns:a16="http://schemas.microsoft.com/office/drawing/2014/main" id="{524BFE74-F037-61AA-35CB-925B43A729C3}"/>
                </a:ext>
              </a:extLst>
            </p:cNvPr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9284;p61">
              <a:extLst>
                <a:ext uri="{FF2B5EF4-FFF2-40B4-BE49-F238E27FC236}">
                  <a16:creationId xmlns:a16="http://schemas.microsoft.com/office/drawing/2014/main" id="{18654C65-3F92-5D51-D611-DF46E676C850}"/>
                </a:ext>
              </a:extLst>
            </p:cNvPr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9285;p61">
              <a:extLst>
                <a:ext uri="{FF2B5EF4-FFF2-40B4-BE49-F238E27FC236}">
                  <a16:creationId xmlns:a16="http://schemas.microsoft.com/office/drawing/2014/main" id="{158DB0A8-BCB0-149D-CCA2-50C057EE8E30}"/>
                </a:ext>
              </a:extLst>
            </p:cNvPr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9286;p61">
              <a:extLst>
                <a:ext uri="{FF2B5EF4-FFF2-40B4-BE49-F238E27FC236}">
                  <a16:creationId xmlns:a16="http://schemas.microsoft.com/office/drawing/2014/main" id="{9180F5B7-3F3D-7AF3-0FC2-D44638B30AC5}"/>
                </a:ext>
              </a:extLst>
            </p:cNvPr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9287;p61">
              <a:extLst>
                <a:ext uri="{FF2B5EF4-FFF2-40B4-BE49-F238E27FC236}">
                  <a16:creationId xmlns:a16="http://schemas.microsoft.com/office/drawing/2014/main" id="{7D40A9FF-94AD-9118-3758-CCF8C81BE26A}"/>
                </a:ext>
              </a:extLst>
            </p:cNvPr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9288;p61">
              <a:extLst>
                <a:ext uri="{FF2B5EF4-FFF2-40B4-BE49-F238E27FC236}">
                  <a16:creationId xmlns:a16="http://schemas.microsoft.com/office/drawing/2014/main" id="{917454DF-365B-3F27-33D7-0BEFD477D761}"/>
                </a:ext>
              </a:extLst>
            </p:cNvPr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9289;p61">
              <a:extLst>
                <a:ext uri="{FF2B5EF4-FFF2-40B4-BE49-F238E27FC236}">
                  <a16:creationId xmlns:a16="http://schemas.microsoft.com/office/drawing/2014/main" id="{35D5E46C-050C-DC94-28F6-0EDAB4674DA0}"/>
                </a:ext>
              </a:extLst>
            </p:cNvPr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9290;p61">
              <a:extLst>
                <a:ext uri="{FF2B5EF4-FFF2-40B4-BE49-F238E27FC236}">
                  <a16:creationId xmlns:a16="http://schemas.microsoft.com/office/drawing/2014/main" id="{10879E24-CEE1-2BB2-36CD-D076089168A7}"/>
                </a:ext>
              </a:extLst>
            </p:cNvPr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9291;p61">
              <a:extLst>
                <a:ext uri="{FF2B5EF4-FFF2-40B4-BE49-F238E27FC236}">
                  <a16:creationId xmlns:a16="http://schemas.microsoft.com/office/drawing/2014/main" id="{4E1F013A-6E90-6B27-ED8D-0CE13CAD72B9}"/>
                </a:ext>
              </a:extLst>
            </p:cNvPr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193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658078" y="70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Importância dos padrões de projetos</a:t>
            </a:r>
            <a:endParaRPr dirty="0"/>
          </a:p>
        </p:txBody>
      </p:sp>
      <p:sp>
        <p:nvSpPr>
          <p:cNvPr id="764" name="Google Shape;764;p33"/>
          <p:cNvSpPr txBox="1">
            <a:spLocks noGrp="1"/>
          </p:cNvSpPr>
          <p:nvPr>
            <p:ph type="subTitle" idx="3"/>
          </p:nvPr>
        </p:nvSpPr>
        <p:spPr>
          <a:xfrm>
            <a:off x="855689" y="757615"/>
            <a:ext cx="3167535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Sem padrões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8C0BDC-7F24-F220-2F1A-A08E4428E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34" b="17305"/>
          <a:stretch/>
        </p:blipFill>
        <p:spPr>
          <a:xfrm>
            <a:off x="1521217" y="1319052"/>
            <a:ext cx="1836480" cy="36807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BDF7DF5-CD19-BE91-7B13-960B4BC9C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60" y="223494"/>
            <a:ext cx="238158" cy="26673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62C124-90EA-98E8-B568-B11840E8E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99" y="562325"/>
            <a:ext cx="362001" cy="390580"/>
          </a:xfrm>
          <a:prstGeom prst="rect">
            <a:avLst/>
          </a:prstGeom>
        </p:spPr>
      </p:pic>
      <p:sp>
        <p:nvSpPr>
          <p:cNvPr id="14" name="Google Shape;764;p33">
            <a:extLst>
              <a:ext uri="{FF2B5EF4-FFF2-40B4-BE49-F238E27FC236}">
                <a16:creationId xmlns:a16="http://schemas.microsoft.com/office/drawing/2014/main" id="{86D46631-C00B-BFAC-DEFB-1BC8AD5FF225}"/>
              </a:ext>
            </a:extLst>
          </p:cNvPr>
          <p:cNvSpPr txBox="1">
            <a:spLocks/>
          </p:cNvSpPr>
          <p:nvPr/>
        </p:nvSpPr>
        <p:spPr>
          <a:xfrm>
            <a:off x="4572000" y="752592"/>
            <a:ext cx="3167535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16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 Black"/>
              <a:buNone/>
              <a:defRPr sz="2400" b="0" i="0" u="none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marL="0" indent="0" algn="ctr"/>
            <a:r>
              <a:rPr lang="pt-BR" dirty="0"/>
              <a:t>Com padrões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FFF8E43-E665-E897-AA35-4371D96102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01" b="18036"/>
          <a:stretch/>
        </p:blipFill>
        <p:spPr>
          <a:xfrm>
            <a:off x="5409130" y="1190419"/>
            <a:ext cx="1493274" cy="39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5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/>
          <p:cNvSpPr txBox="1">
            <a:spLocks noGrp="1"/>
          </p:cNvSpPr>
          <p:nvPr>
            <p:ph type="title"/>
          </p:nvPr>
        </p:nvSpPr>
        <p:spPr>
          <a:xfrm>
            <a:off x="1136799" y="2325725"/>
            <a:ext cx="5163883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Importância das Atividades Individuais</a:t>
            </a:r>
            <a:endParaRPr dirty="0"/>
          </a:p>
        </p:txBody>
      </p:sp>
      <p:sp>
        <p:nvSpPr>
          <p:cNvPr id="740" name="Google Shape;740;p32"/>
          <p:cNvSpPr txBox="1">
            <a:spLocks noGrp="1"/>
          </p:cNvSpPr>
          <p:nvPr>
            <p:ph type="title" idx="2"/>
          </p:nvPr>
        </p:nvSpPr>
        <p:spPr>
          <a:xfrm>
            <a:off x="6084642" y="2325725"/>
            <a:ext cx="13431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1" name="Google Shape;741;p32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3" name="Google Shape;743;p32"/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/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/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" name="Google Shape;752;p32"/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Testes Unitários</a:t>
            </a:r>
            <a:endParaRPr sz="2400"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375870" y="2276124"/>
            <a:ext cx="3096709" cy="1583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É uma parte importante do projeto, pois: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Garantem qualidade no software.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Facilitam manutenção/refatoração.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Mantém a segurança do software.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Permite uma integração contínua.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375870" y="1726967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</a:t>
            </a:r>
            <a:r>
              <a:rPr lang="pt-BR" dirty="0"/>
              <a:t>u</a:t>
            </a:r>
            <a:r>
              <a:rPr lang="en" dirty="0"/>
              <a:t>al a importância dos testes unitários?</a:t>
            </a:r>
            <a:endParaRPr dirty="0"/>
          </a:p>
        </p:txBody>
      </p:sp>
      <p:grpSp>
        <p:nvGrpSpPr>
          <p:cNvPr id="8" name="Google Shape;9303;p61">
            <a:extLst>
              <a:ext uri="{FF2B5EF4-FFF2-40B4-BE49-F238E27FC236}">
                <a16:creationId xmlns:a16="http://schemas.microsoft.com/office/drawing/2014/main" id="{BE7E88B1-8C30-7F6F-4104-1A55F1A940A6}"/>
              </a:ext>
            </a:extLst>
          </p:cNvPr>
          <p:cNvGrpSpPr/>
          <p:nvPr/>
        </p:nvGrpSpPr>
        <p:grpSpPr>
          <a:xfrm>
            <a:off x="877587" y="1726967"/>
            <a:ext cx="340168" cy="340168"/>
            <a:chOff x="2676100" y="832575"/>
            <a:chExt cx="483125" cy="483125"/>
          </a:xfrm>
          <a:solidFill>
            <a:schemeClr val="accent2">
              <a:lumMod val="75000"/>
            </a:schemeClr>
          </a:solidFill>
        </p:grpSpPr>
        <p:sp>
          <p:nvSpPr>
            <p:cNvPr id="9" name="Google Shape;9304;p61">
              <a:extLst>
                <a:ext uri="{FF2B5EF4-FFF2-40B4-BE49-F238E27FC236}">
                  <a16:creationId xmlns:a16="http://schemas.microsoft.com/office/drawing/2014/main" id="{D183F4F2-0AE1-D8B6-80FB-551FDE532E6B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9305;p61">
              <a:extLst>
                <a:ext uri="{FF2B5EF4-FFF2-40B4-BE49-F238E27FC236}">
                  <a16:creationId xmlns:a16="http://schemas.microsoft.com/office/drawing/2014/main" id="{F0607E3D-FA16-A739-3A61-8EB4F0F4513E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9306;p61">
              <a:extLst>
                <a:ext uri="{FF2B5EF4-FFF2-40B4-BE49-F238E27FC236}">
                  <a16:creationId xmlns:a16="http://schemas.microsoft.com/office/drawing/2014/main" id="{6CE49D1B-0B69-9BD8-0688-06B1E636E1EE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3" name="Gráfico 12">
            <a:extLst>
              <a:ext uri="{FF2B5EF4-FFF2-40B4-BE49-F238E27FC236}">
                <a16:creationId xmlns:a16="http://schemas.microsoft.com/office/drawing/2014/main" id="{B3001941-9E18-CC2C-BBFC-768C0A41E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1423" y="862148"/>
            <a:ext cx="3568337" cy="35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08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Controle de Versão</a:t>
            </a:r>
            <a:endParaRPr sz="2400"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375871" y="2067118"/>
            <a:ext cx="3096709" cy="237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controle de versão é importante pois permite: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O acesso ao histórico de mudanças.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Rastreamento de bugs.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Documentação atualizada.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Maior gestão de releases.</a:t>
            </a:r>
            <a:endParaRPr dirty="0"/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375873" y="1613069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Qual sua importância?</a:t>
            </a:r>
            <a:endParaRPr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DD75AD8-F395-0A04-EE13-123366C2C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1422" y="921327"/>
            <a:ext cx="3525521" cy="3525521"/>
          </a:xfrm>
          <a:prstGeom prst="rect">
            <a:avLst/>
          </a:prstGeom>
        </p:spPr>
      </p:pic>
      <p:grpSp>
        <p:nvGrpSpPr>
          <p:cNvPr id="9" name="Google Shape;10009;p63">
            <a:extLst>
              <a:ext uri="{FF2B5EF4-FFF2-40B4-BE49-F238E27FC236}">
                <a16:creationId xmlns:a16="http://schemas.microsoft.com/office/drawing/2014/main" id="{B1D237EB-80D8-1F39-909E-8E0EB1CC85E0}"/>
              </a:ext>
            </a:extLst>
          </p:cNvPr>
          <p:cNvGrpSpPr/>
          <p:nvPr/>
        </p:nvGrpSpPr>
        <p:grpSpPr>
          <a:xfrm>
            <a:off x="891322" y="1726967"/>
            <a:ext cx="366269" cy="366269"/>
            <a:chOff x="-61783350" y="2297100"/>
            <a:chExt cx="316650" cy="316650"/>
          </a:xfrm>
          <a:solidFill>
            <a:schemeClr val="accent2">
              <a:lumMod val="75000"/>
            </a:schemeClr>
          </a:solidFill>
        </p:grpSpPr>
        <p:sp>
          <p:nvSpPr>
            <p:cNvPr id="10" name="Google Shape;10010;p63">
              <a:extLst>
                <a:ext uri="{FF2B5EF4-FFF2-40B4-BE49-F238E27FC236}">
                  <a16:creationId xmlns:a16="http://schemas.microsoft.com/office/drawing/2014/main" id="{5676B724-ADF8-1982-BAD7-54FE6CDA62E5}"/>
                </a:ext>
              </a:extLst>
            </p:cNvPr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11;p63">
              <a:extLst>
                <a:ext uri="{FF2B5EF4-FFF2-40B4-BE49-F238E27FC236}">
                  <a16:creationId xmlns:a16="http://schemas.microsoft.com/office/drawing/2014/main" id="{398C6BD7-626D-3B4B-E172-40E03E8248AD}"/>
                </a:ext>
              </a:extLst>
            </p:cNvPr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9775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59;p67">
            <a:extLst>
              <a:ext uri="{FF2B5EF4-FFF2-40B4-BE49-F238E27FC236}">
                <a16:creationId xmlns:a16="http://schemas.microsoft.com/office/drawing/2014/main" id="{B1BCAAA5-65D3-3674-55D6-B73D714385D1}"/>
              </a:ext>
            </a:extLst>
          </p:cNvPr>
          <p:cNvSpPr/>
          <p:nvPr/>
        </p:nvSpPr>
        <p:spPr>
          <a:xfrm>
            <a:off x="833052" y="1726967"/>
            <a:ext cx="391071" cy="402702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WorkFlow </a:t>
            </a:r>
            <a:endParaRPr sz="2400"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375872" y="2067118"/>
            <a:ext cx="3096708" cy="237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Assim como no projeto atual, </a:t>
            </a:r>
            <a:r>
              <a:rPr lang="pt-BR" dirty="0" err="1"/>
              <a:t>TechFit</a:t>
            </a:r>
            <a:r>
              <a:rPr lang="pt-BR" dirty="0"/>
              <a:t> </a:t>
            </a:r>
            <a:r>
              <a:rPr lang="pt-BR" dirty="0" err="1"/>
              <a:t>Academy</a:t>
            </a:r>
            <a:r>
              <a:rPr lang="pt-BR" dirty="0"/>
              <a:t>, o </a:t>
            </a:r>
            <a:r>
              <a:rPr lang="pt-BR" dirty="0" err="1"/>
              <a:t>WorkFlow</a:t>
            </a:r>
            <a:r>
              <a:rPr lang="pt-BR" dirty="0"/>
              <a:t> do </a:t>
            </a:r>
            <a:r>
              <a:rPr lang="pt-BR" dirty="0" err="1"/>
              <a:t>Git</a:t>
            </a:r>
            <a:r>
              <a:rPr lang="pt-BR" dirty="0"/>
              <a:t> Flow facilitaria boa parte da implementação. As </a:t>
            </a:r>
            <a:r>
              <a:rPr lang="pt-BR" dirty="0" err="1"/>
              <a:t>branches</a:t>
            </a:r>
            <a:r>
              <a:rPr lang="pt-BR" dirty="0"/>
              <a:t> bem definidas (</a:t>
            </a:r>
            <a:r>
              <a:rPr lang="pt-BR" dirty="0" err="1"/>
              <a:t>main</a:t>
            </a:r>
            <a:r>
              <a:rPr lang="pt-BR" dirty="0"/>
              <a:t>, </a:t>
            </a:r>
            <a:r>
              <a:rPr lang="pt-BR" dirty="0" err="1"/>
              <a:t>develop</a:t>
            </a:r>
            <a:r>
              <a:rPr lang="pt-BR" dirty="0"/>
              <a:t>, </a:t>
            </a:r>
            <a:r>
              <a:rPr lang="pt-BR" dirty="0" err="1"/>
              <a:t>hotfix</a:t>
            </a:r>
            <a:r>
              <a:rPr lang="pt-BR" dirty="0"/>
              <a:t>, feature e release), além de manter um fluxo claro e eficiente, também garante a estabilidade do projeto.</a:t>
            </a:r>
            <a:endParaRPr dirty="0"/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375873" y="1613069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será utilizado?</a:t>
            </a:r>
            <a:endParaRPr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65EECE-78F6-16EC-8BE1-A5CAEEF06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1422" y="1017725"/>
            <a:ext cx="3568337" cy="35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5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59;p67">
            <a:extLst>
              <a:ext uri="{FF2B5EF4-FFF2-40B4-BE49-F238E27FC236}">
                <a16:creationId xmlns:a16="http://schemas.microsoft.com/office/drawing/2014/main" id="{B1BCAAA5-65D3-3674-55D6-B73D714385D1}"/>
              </a:ext>
            </a:extLst>
          </p:cNvPr>
          <p:cNvSpPr/>
          <p:nvPr/>
        </p:nvSpPr>
        <p:spPr>
          <a:xfrm>
            <a:off x="833052" y="1726967"/>
            <a:ext cx="391071" cy="402702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Release</a:t>
            </a:r>
            <a:endParaRPr sz="2400"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375872" y="2067118"/>
            <a:ext cx="3096708" cy="2379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Resumidamente, após a criação de todas as features e fim da iteração, deve-se gerar a versão estável do produto e isso é a release. É o conjunto de todos as features implementadas até o momento produzindo uma versão estável ou final do produto/projeto.</a:t>
            </a:r>
            <a:endParaRPr dirty="0"/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375873" y="1613069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é?</a:t>
            </a:r>
            <a:endParaRPr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0CB36C0-4D18-81F5-CBF4-7E994F93A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1422" y="940525"/>
            <a:ext cx="3594463" cy="35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5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7"/>
          <p:cNvSpPr/>
          <p:nvPr/>
        </p:nvSpPr>
        <p:spPr>
          <a:xfrm rot="-5400000">
            <a:off x="314368" y="1864226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9" name="Google Shape;1209;p47"/>
          <p:cNvGrpSpPr/>
          <p:nvPr/>
        </p:nvGrpSpPr>
        <p:grpSpPr>
          <a:xfrm rot="10800000">
            <a:off x="7995518" y="3068895"/>
            <a:ext cx="681217" cy="3360485"/>
            <a:chOff x="1337800" y="-2525590"/>
            <a:chExt cx="1498167" cy="7390555"/>
          </a:xfrm>
        </p:grpSpPr>
        <p:cxnSp>
          <p:nvCxnSpPr>
            <p:cNvPr id="1210" name="Google Shape;1210;p47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1" name="Google Shape;1211;p47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2" name="Google Shape;1212;p47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47"/>
          <p:cNvGrpSpPr/>
          <p:nvPr/>
        </p:nvGrpSpPr>
        <p:grpSpPr>
          <a:xfrm>
            <a:off x="7679244" y="3634568"/>
            <a:ext cx="247278" cy="1160062"/>
            <a:chOff x="1463894" y="1434556"/>
            <a:chExt cx="247278" cy="1160062"/>
          </a:xfrm>
        </p:grpSpPr>
        <p:sp>
          <p:nvSpPr>
            <p:cNvPr id="1214" name="Google Shape;1214;p47"/>
            <p:cNvSpPr/>
            <p:nvPr/>
          </p:nvSpPr>
          <p:spPr>
            <a:xfrm>
              <a:off x="1463894" y="2119623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 rot="10800000">
              <a:off x="1636072" y="1434556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47"/>
          <p:cNvGrpSpPr/>
          <p:nvPr/>
        </p:nvGrpSpPr>
        <p:grpSpPr>
          <a:xfrm rot="5400000" flipH="1">
            <a:off x="5492724" y="3041117"/>
            <a:ext cx="4486819" cy="625122"/>
            <a:chOff x="-78438" y="4073905"/>
            <a:chExt cx="4486819" cy="625122"/>
          </a:xfrm>
        </p:grpSpPr>
        <p:cxnSp>
          <p:nvCxnSpPr>
            <p:cNvPr id="1217" name="Google Shape;1217;p47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8" name="Google Shape;1218;p47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9" name="Google Shape;1219;p47"/>
            <p:cNvSpPr/>
            <p:nvPr/>
          </p:nvSpPr>
          <p:spPr>
            <a:xfrm>
              <a:off x="4214956" y="40739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47"/>
          <p:cNvSpPr/>
          <p:nvPr/>
        </p:nvSpPr>
        <p:spPr>
          <a:xfrm>
            <a:off x="7136111" y="3226273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1" name="Google Shape;1221;p47"/>
          <p:cNvGrpSpPr/>
          <p:nvPr/>
        </p:nvGrpSpPr>
        <p:grpSpPr>
          <a:xfrm>
            <a:off x="7423575" y="1976550"/>
            <a:ext cx="3859204" cy="615399"/>
            <a:chOff x="-6675" y="307100"/>
            <a:chExt cx="9140700" cy="4634025"/>
          </a:xfrm>
        </p:grpSpPr>
        <p:cxnSp>
          <p:nvCxnSpPr>
            <p:cNvPr id="1222" name="Google Shape;1222;p47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3" name="Google Shape;1223;p47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4" name="Google Shape;1224;p47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5" name="Google Shape;1225;p47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6" name="Google Shape;1226;p47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7" name="Google Shape;1227;p47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8" name="Google Shape;1228;p47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9" name="Google Shape;1229;p47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0" name="Google Shape;1230;p47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1" name="Google Shape;1231;p47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2" name="Google Shape;1232;p47"/>
          <p:cNvSpPr/>
          <p:nvPr/>
        </p:nvSpPr>
        <p:spPr>
          <a:xfrm>
            <a:off x="7145469" y="2096961"/>
            <a:ext cx="43116" cy="474994"/>
          </a:xfrm>
          <a:custGeom>
            <a:avLst/>
            <a:gdLst/>
            <a:ahLst/>
            <a:cxnLst/>
            <a:rect l="l" t="t" r="r" b="b"/>
            <a:pathLst>
              <a:path w="754" h="8307" fill="none" extrusionOk="0">
                <a:moveTo>
                  <a:pt x="391" y="8307"/>
                </a:moveTo>
                <a:lnTo>
                  <a:pt x="391" y="8307"/>
                </a:lnTo>
                <a:cubicBezTo>
                  <a:pt x="181" y="8307"/>
                  <a:pt x="0" y="8155"/>
                  <a:pt x="0" y="7944"/>
                </a:cubicBezTo>
                <a:lnTo>
                  <a:pt x="0" y="363"/>
                </a:lnTo>
                <a:cubicBezTo>
                  <a:pt x="0" y="182"/>
                  <a:pt x="181" y="1"/>
                  <a:pt x="391" y="1"/>
                </a:cubicBezTo>
                <a:lnTo>
                  <a:pt x="391" y="1"/>
                </a:lnTo>
                <a:cubicBezTo>
                  <a:pt x="573" y="1"/>
                  <a:pt x="754" y="182"/>
                  <a:pt x="754" y="363"/>
                </a:cubicBezTo>
                <a:lnTo>
                  <a:pt x="754" y="7944"/>
                </a:lnTo>
                <a:cubicBezTo>
                  <a:pt x="754" y="8155"/>
                  <a:pt x="573" y="8307"/>
                  <a:pt x="391" y="8307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miter lim="72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3" name="Google Shape;1233;p47"/>
          <p:cNvGrpSpPr/>
          <p:nvPr/>
        </p:nvGrpSpPr>
        <p:grpSpPr>
          <a:xfrm>
            <a:off x="2389175" y="-353800"/>
            <a:ext cx="5859225" cy="1631012"/>
            <a:chOff x="2389175" y="-353800"/>
            <a:chExt cx="5859225" cy="1631012"/>
          </a:xfrm>
        </p:grpSpPr>
        <p:sp>
          <p:nvSpPr>
            <p:cNvPr id="1234" name="Google Shape;1234;p47"/>
            <p:cNvSpPr/>
            <p:nvPr/>
          </p:nvSpPr>
          <p:spPr>
            <a:xfrm>
              <a:off x="2389175" y="-353800"/>
              <a:ext cx="5859225" cy="1137700"/>
            </a:xfrm>
            <a:custGeom>
              <a:avLst/>
              <a:gdLst/>
              <a:ahLst/>
              <a:cxnLst/>
              <a:rect l="l" t="t" r="r" b="b"/>
              <a:pathLst>
                <a:path w="234369" h="45508" extrusionOk="0">
                  <a:moveTo>
                    <a:pt x="0" y="1639"/>
                  </a:moveTo>
                  <a:lnTo>
                    <a:pt x="15636" y="28722"/>
                  </a:lnTo>
                  <a:lnTo>
                    <a:pt x="79093" y="28722"/>
                  </a:lnTo>
                  <a:lnTo>
                    <a:pt x="95879" y="45508"/>
                  </a:lnTo>
                  <a:lnTo>
                    <a:pt x="205255" y="45508"/>
                  </a:lnTo>
                  <a:lnTo>
                    <a:pt x="231529" y="0"/>
                  </a:lnTo>
                  <a:lnTo>
                    <a:pt x="234369" y="164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5" name="Google Shape;1235;p47"/>
            <p:cNvGrpSpPr/>
            <p:nvPr/>
          </p:nvGrpSpPr>
          <p:grpSpPr>
            <a:xfrm rot="-5400000">
              <a:off x="5834789" y="851896"/>
              <a:ext cx="493321" cy="357312"/>
              <a:chOff x="1722354" y="229144"/>
              <a:chExt cx="1748744" cy="1266614"/>
            </a:xfrm>
          </p:grpSpPr>
          <p:sp>
            <p:nvSpPr>
              <p:cNvPr id="1236" name="Google Shape;1236;p4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5" name="Google Shape;1205;p47"/>
          <p:cNvSpPr txBox="1">
            <a:spLocks noGrp="1"/>
          </p:cNvSpPr>
          <p:nvPr>
            <p:ph type="title"/>
          </p:nvPr>
        </p:nvSpPr>
        <p:spPr>
          <a:xfrm>
            <a:off x="806422" y="1764811"/>
            <a:ext cx="4448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 pela Atenção!</a:t>
            </a:r>
            <a:endParaRPr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71C7DD9-B8A6-F960-95AB-C1A37735B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607" y="895164"/>
            <a:ext cx="2709793" cy="270979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Git - Logo Downloads">
            <a:extLst>
              <a:ext uri="{FF2B5EF4-FFF2-40B4-BE49-F238E27FC236}">
                <a16:creationId xmlns:a16="http://schemas.microsoft.com/office/drawing/2014/main" id="{62D12646-3DA5-6EB6-A504-8332B2E87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836" y="1692489"/>
            <a:ext cx="416972" cy="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1" name="Google Shape;7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A importância das atividades individuais para nivelamento</a:t>
            </a:r>
            <a:endParaRPr sz="2000" dirty="0"/>
          </a:p>
        </p:txBody>
      </p:sp>
      <p:sp>
        <p:nvSpPr>
          <p:cNvPr id="772" name="Google Shape;772;p34"/>
          <p:cNvSpPr txBox="1">
            <a:spLocks noGrp="1"/>
          </p:cNvSpPr>
          <p:nvPr>
            <p:ph type="subTitle" idx="4"/>
          </p:nvPr>
        </p:nvSpPr>
        <p:spPr>
          <a:xfrm>
            <a:off x="1090025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</a:t>
            </a:r>
            <a:endParaRPr dirty="0"/>
          </a:p>
        </p:txBody>
      </p:sp>
      <p:sp>
        <p:nvSpPr>
          <p:cNvPr id="773" name="Google Shape;773;p34"/>
          <p:cNvSpPr txBox="1">
            <a:spLocks noGrp="1"/>
          </p:cNvSpPr>
          <p:nvPr>
            <p:ph type="subTitle" idx="5"/>
          </p:nvPr>
        </p:nvSpPr>
        <p:spPr>
          <a:xfrm>
            <a:off x="3501728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774" name="Google Shape;774;p34"/>
          <p:cNvSpPr txBox="1">
            <a:spLocks noGrp="1"/>
          </p:cNvSpPr>
          <p:nvPr>
            <p:ph type="subTitle" idx="1"/>
          </p:nvPr>
        </p:nvSpPr>
        <p:spPr>
          <a:xfrm>
            <a:off x="1090025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Desenvolvimento simultâneo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Segurança</a:t>
            </a:r>
          </a:p>
        </p:txBody>
      </p:sp>
      <p:sp>
        <p:nvSpPr>
          <p:cNvPr id="775" name="Google Shape;775;p34"/>
          <p:cNvSpPr txBox="1">
            <a:spLocks noGrp="1"/>
          </p:cNvSpPr>
          <p:nvPr>
            <p:ph type="subTitle" idx="2"/>
          </p:nvPr>
        </p:nvSpPr>
        <p:spPr>
          <a:xfrm>
            <a:off x="3501728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Coloboração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Issues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Revisões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776" name="Google Shape;776;p34"/>
          <p:cNvSpPr txBox="1">
            <a:spLocks noGrp="1"/>
          </p:cNvSpPr>
          <p:nvPr>
            <p:ph type="subTitle" idx="3"/>
          </p:nvPr>
        </p:nvSpPr>
        <p:spPr>
          <a:xfrm>
            <a:off x="5913431" y="2438273"/>
            <a:ext cx="22602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Organização do desenvolvimento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Segurança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Versões</a:t>
            </a:r>
          </a:p>
        </p:txBody>
      </p:sp>
      <p:sp>
        <p:nvSpPr>
          <p:cNvPr id="777" name="Google Shape;777;p34"/>
          <p:cNvSpPr txBox="1">
            <a:spLocks noGrp="1"/>
          </p:cNvSpPr>
          <p:nvPr>
            <p:ph type="subTitle" idx="6"/>
          </p:nvPr>
        </p:nvSpPr>
        <p:spPr>
          <a:xfrm>
            <a:off x="5913432" y="2029925"/>
            <a:ext cx="2260200" cy="4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FLOW</a:t>
            </a:r>
            <a:endParaRPr dirty="0"/>
          </a:p>
        </p:txBody>
      </p:sp>
      <p:pic>
        <p:nvPicPr>
          <p:cNvPr id="1028" name="Picture 4" descr="Git - Logo Downloads">
            <a:extLst>
              <a:ext uri="{FF2B5EF4-FFF2-40B4-BE49-F238E27FC236}">
                <a16:creationId xmlns:a16="http://schemas.microsoft.com/office/drawing/2014/main" id="{395052ED-D6F2-B177-D6E3-F056E9E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65" y="1694864"/>
            <a:ext cx="416972" cy="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2BC5B55-AD5A-986C-32AC-5114E9F96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167" y="1694864"/>
            <a:ext cx="424734" cy="415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/>
          <p:cNvSpPr txBox="1">
            <a:spLocks noGrp="1"/>
          </p:cNvSpPr>
          <p:nvPr>
            <p:ph type="title"/>
          </p:nvPr>
        </p:nvSpPr>
        <p:spPr>
          <a:xfrm>
            <a:off x="1136799" y="2325725"/>
            <a:ext cx="5163883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Lições Aprendidas</a:t>
            </a:r>
            <a:endParaRPr dirty="0"/>
          </a:p>
        </p:txBody>
      </p:sp>
      <p:sp>
        <p:nvSpPr>
          <p:cNvPr id="740" name="Google Shape;740;p32"/>
          <p:cNvSpPr txBox="1">
            <a:spLocks noGrp="1"/>
          </p:cNvSpPr>
          <p:nvPr>
            <p:ph type="title" idx="2"/>
          </p:nvPr>
        </p:nvSpPr>
        <p:spPr>
          <a:xfrm>
            <a:off x="6084642" y="2325725"/>
            <a:ext cx="13431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41" name="Google Shape;741;p32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3" name="Google Shape;743;p32"/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/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/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" name="Google Shape;752;p32"/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0697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/>
          <p:cNvSpPr txBox="1">
            <a:spLocks noGrp="1"/>
          </p:cNvSpPr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Habilidades Aprendidas</a:t>
            </a:r>
            <a:endParaRPr dirty="0"/>
          </a:p>
        </p:txBody>
      </p:sp>
      <p:sp>
        <p:nvSpPr>
          <p:cNvPr id="731" name="Google Shape;731;p31"/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2893200" cy="2367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Ao decorrer do projeto, aprendemos ou aprimoramos: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-US" dirty="0"/>
              <a:t>Git e </a:t>
            </a:r>
            <a:r>
              <a:rPr lang="en-US" dirty="0" err="1"/>
              <a:t>Github</a:t>
            </a:r>
            <a:endParaRPr lang="en-US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-US" dirty="0"/>
              <a:t>Git Flow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(MVC)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-US" dirty="0" err="1"/>
              <a:t>Versionamento</a:t>
            </a:r>
            <a:r>
              <a:rPr lang="en-US" dirty="0"/>
              <a:t> </a:t>
            </a:r>
            <a:r>
              <a:rPr lang="en-US" dirty="0" err="1"/>
              <a:t>Semântico</a:t>
            </a:r>
            <a:endParaRPr lang="en-US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-US" dirty="0"/>
              <a:t>PHP e MySQL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-US" dirty="0"/>
              <a:t>HTML e CSS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</a:pP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equipe</a:t>
            </a:r>
          </a:p>
        </p:txBody>
      </p:sp>
      <p:sp>
        <p:nvSpPr>
          <p:cNvPr id="733" name="Google Shape;733;p31"/>
          <p:cNvSpPr/>
          <p:nvPr/>
        </p:nvSpPr>
        <p:spPr>
          <a:xfrm>
            <a:off x="5130861" y="3648726"/>
            <a:ext cx="2787000" cy="1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1"/>
          <p:cNvSpPr/>
          <p:nvPr/>
        </p:nvSpPr>
        <p:spPr>
          <a:xfrm rot="-5400000">
            <a:off x="1493785" y="839535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617;p54">
            <a:extLst>
              <a:ext uri="{FF2B5EF4-FFF2-40B4-BE49-F238E27FC236}">
                <a16:creationId xmlns:a16="http://schemas.microsoft.com/office/drawing/2014/main" id="{BAC406A8-2E4D-5B23-C82D-A23C6BEE049C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839" r="10839"/>
          <a:stretch/>
        </p:blipFill>
        <p:spPr>
          <a:xfrm>
            <a:off x="5130211" y="824122"/>
            <a:ext cx="2787650" cy="355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6666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388;p48">
            <a:extLst>
              <a:ext uri="{FF2B5EF4-FFF2-40B4-BE49-F238E27FC236}">
                <a16:creationId xmlns:a16="http://schemas.microsoft.com/office/drawing/2014/main" id="{A853EEBD-5FCC-9AB7-EF62-9004163A99E7}"/>
              </a:ext>
            </a:extLst>
          </p:cNvPr>
          <p:cNvGrpSpPr/>
          <p:nvPr/>
        </p:nvGrpSpPr>
        <p:grpSpPr>
          <a:xfrm>
            <a:off x="831630" y="1734993"/>
            <a:ext cx="331975" cy="344800"/>
            <a:chOff x="6285563" y="2681150"/>
            <a:chExt cx="331975" cy="344800"/>
          </a:xfrm>
        </p:grpSpPr>
        <p:sp>
          <p:nvSpPr>
            <p:cNvPr id="11" name="Google Shape;1389;p48">
              <a:extLst>
                <a:ext uri="{FF2B5EF4-FFF2-40B4-BE49-F238E27FC236}">
                  <a16:creationId xmlns:a16="http://schemas.microsoft.com/office/drawing/2014/main" id="{19374CBF-4399-B0C6-691E-EC1D32EE38AF}"/>
                </a:ext>
              </a:extLst>
            </p:cNvPr>
            <p:cNvSpPr/>
            <p:nvPr/>
          </p:nvSpPr>
          <p:spPr>
            <a:xfrm>
              <a:off x="6285563" y="2721475"/>
              <a:ext cx="236175" cy="304475"/>
            </a:xfrm>
            <a:custGeom>
              <a:avLst/>
              <a:gdLst/>
              <a:ahLst/>
              <a:cxnLst/>
              <a:rect l="l" t="t" r="r" b="b"/>
              <a:pathLst>
                <a:path w="9447" h="12179" extrusionOk="0">
                  <a:moveTo>
                    <a:pt x="4313" y="831"/>
                  </a:moveTo>
                  <a:lnTo>
                    <a:pt x="4313" y="1765"/>
                  </a:lnTo>
                  <a:cubicBezTo>
                    <a:pt x="4313" y="1978"/>
                    <a:pt x="4487" y="2150"/>
                    <a:pt x="4698" y="2150"/>
                  </a:cubicBezTo>
                  <a:cubicBezTo>
                    <a:pt x="4706" y="2150"/>
                    <a:pt x="4714" y="2150"/>
                    <a:pt x="4722" y="2149"/>
                  </a:cubicBezTo>
                  <a:cubicBezTo>
                    <a:pt x="5003" y="2149"/>
                    <a:pt x="5213" y="2444"/>
                    <a:pt x="5084" y="2736"/>
                  </a:cubicBezTo>
                  <a:cubicBezTo>
                    <a:pt x="5028" y="2876"/>
                    <a:pt x="4888" y="2969"/>
                    <a:pt x="4722" y="2969"/>
                  </a:cubicBezTo>
                  <a:cubicBezTo>
                    <a:pt x="4501" y="2969"/>
                    <a:pt x="4313" y="3145"/>
                    <a:pt x="4313" y="3367"/>
                  </a:cubicBezTo>
                  <a:lnTo>
                    <a:pt x="4313" y="4312"/>
                  </a:lnTo>
                  <a:lnTo>
                    <a:pt x="3707" y="4312"/>
                  </a:lnTo>
                  <a:cubicBezTo>
                    <a:pt x="3541" y="3847"/>
                    <a:pt x="3098" y="3507"/>
                    <a:pt x="2573" y="3507"/>
                  </a:cubicBezTo>
                  <a:cubicBezTo>
                    <a:pt x="2035" y="3507"/>
                    <a:pt x="1592" y="3847"/>
                    <a:pt x="1426" y="4312"/>
                  </a:cubicBezTo>
                  <a:lnTo>
                    <a:pt x="831" y="4312"/>
                  </a:lnTo>
                  <a:cubicBezTo>
                    <a:pt x="1031" y="2478"/>
                    <a:pt x="2489" y="1016"/>
                    <a:pt x="4313" y="831"/>
                  </a:cubicBezTo>
                  <a:close/>
                  <a:moveTo>
                    <a:pt x="2570" y="4311"/>
                  </a:moveTo>
                  <a:cubicBezTo>
                    <a:pt x="2627" y="4311"/>
                    <a:pt x="2687" y="4323"/>
                    <a:pt x="2747" y="4349"/>
                  </a:cubicBezTo>
                  <a:cubicBezTo>
                    <a:pt x="2888" y="4408"/>
                    <a:pt x="2969" y="4559"/>
                    <a:pt x="2969" y="4711"/>
                  </a:cubicBezTo>
                  <a:cubicBezTo>
                    <a:pt x="2969" y="4944"/>
                    <a:pt x="3157" y="5120"/>
                    <a:pt x="3379" y="5120"/>
                  </a:cubicBezTo>
                  <a:lnTo>
                    <a:pt x="4313" y="5120"/>
                  </a:lnTo>
                  <a:lnTo>
                    <a:pt x="4313" y="6077"/>
                  </a:lnTo>
                  <a:cubicBezTo>
                    <a:pt x="4313" y="6294"/>
                    <a:pt x="4489" y="6465"/>
                    <a:pt x="4702" y="6465"/>
                  </a:cubicBezTo>
                  <a:cubicBezTo>
                    <a:pt x="4709" y="6465"/>
                    <a:pt x="4716" y="6464"/>
                    <a:pt x="4722" y="6464"/>
                  </a:cubicBezTo>
                  <a:cubicBezTo>
                    <a:pt x="5003" y="6464"/>
                    <a:pt x="5213" y="6756"/>
                    <a:pt x="5084" y="7048"/>
                  </a:cubicBezTo>
                  <a:cubicBezTo>
                    <a:pt x="5028" y="7188"/>
                    <a:pt x="4888" y="7283"/>
                    <a:pt x="4722" y="7283"/>
                  </a:cubicBezTo>
                  <a:cubicBezTo>
                    <a:pt x="4501" y="7283"/>
                    <a:pt x="4313" y="7457"/>
                    <a:pt x="4313" y="7679"/>
                  </a:cubicBezTo>
                  <a:lnTo>
                    <a:pt x="4313" y="9701"/>
                  </a:lnTo>
                  <a:lnTo>
                    <a:pt x="3216" y="9701"/>
                  </a:lnTo>
                  <a:cubicBezTo>
                    <a:pt x="3121" y="8907"/>
                    <a:pt x="2736" y="8170"/>
                    <a:pt x="2127" y="7645"/>
                  </a:cubicBezTo>
                  <a:cubicBezTo>
                    <a:pt x="1392" y="6989"/>
                    <a:pt x="935" y="6091"/>
                    <a:pt x="831" y="5120"/>
                  </a:cubicBezTo>
                  <a:lnTo>
                    <a:pt x="1766" y="5120"/>
                  </a:lnTo>
                  <a:cubicBezTo>
                    <a:pt x="1987" y="5120"/>
                    <a:pt x="2164" y="4944"/>
                    <a:pt x="2164" y="4722"/>
                  </a:cubicBezTo>
                  <a:cubicBezTo>
                    <a:pt x="2164" y="4498"/>
                    <a:pt x="2343" y="4311"/>
                    <a:pt x="2570" y="4311"/>
                  </a:cubicBezTo>
                  <a:close/>
                  <a:moveTo>
                    <a:pt x="8616" y="5120"/>
                  </a:moveTo>
                  <a:cubicBezTo>
                    <a:pt x="8510" y="6091"/>
                    <a:pt x="8055" y="6989"/>
                    <a:pt x="7317" y="7645"/>
                  </a:cubicBezTo>
                  <a:cubicBezTo>
                    <a:pt x="6711" y="8170"/>
                    <a:pt x="6324" y="8907"/>
                    <a:pt x="6232" y="9701"/>
                  </a:cubicBezTo>
                  <a:lnTo>
                    <a:pt x="5132" y="9701"/>
                  </a:lnTo>
                  <a:lnTo>
                    <a:pt x="5132" y="8018"/>
                  </a:lnTo>
                  <a:cubicBezTo>
                    <a:pt x="5600" y="7855"/>
                    <a:pt x="5940" y="7398"/>
                    <a:pt x="5940" y="6874"/>
                  </a:cubicBezTo>
                  <a:cubicBezTo>
                    <a:pt x="5940" y="6346"/>
                    <a:pt x="5600" y="5903"/>
                    <a:pt x="5132" y="5726"/>
                  </a:cubicBezTo>
                  <a:lnTo>
                    <a:pt x="5132" y="5120"/>
                  </a:lnTo>
                  <a:lnTo>
                    <a:pt x="5741" y="5120"/>
                  </a:lnTo>
                  <a:cubicBezTo>
                    <a:pt x="5903" y="5586"/>
                    <a:pt x="6347" y="5925"/>
                    <a:pt x="6885" y="5925"/>
                  </a:cubicBezTo>
                  <a:cubicBezTo>
                    <a:pt x="7413" y="5925"/>
                    <a:pt x="7856" y="5586"/>
                    <a:pt x="8019" y="5120"/>
                  </a:cubicBezTo>
                  <a:close/>
                  <a:moveTo>
                    <a:pt x="6206" y="10509"/>
                  </a:moveTo>
                  <a:lnTo>
                    <a:pt x="6206" y="11244"/>
                  </a:lnTo>
                  <a:cubicBezTo>
                    <a:pt x="6206" y="11314"/>
                    <a:pt x="6150" y="11373"/>
                    <a:pt x="6066" y="11373"/>
                  </a:cubicBezTo>
                  <a:lnTo>
                    <a:pt x="3379" y="11373"/>
                  </a:lnTo>
                  <a:cubicBezTo>
                    <a:pt x="3297" y="11373"/>
                    <a:pt x="3238" y="11314"/>
                    <a:pt x="3238" y="11244"/>
                  </a:cubicBezTo>
                  <a:lnTo>
                    <a:pt x="3238" y="10509"/>
                  </a:lnTo>
                  <a:close/>
                  <a:moveTo>
                    <a:pt x="4734" y="1"/>
                  </a:moveTo>
                  <a:cubicBezTo>
                    <a:pt x="2127" y="1"/>
                    <a:pt x="1" y="2116"/>
                    <a:pt x="1" y="4722"/>
                  </a:cubicBezTo>
                  <a:cubicBezTo>
                    <a:pt x="1" y="6066"/>
                    <a:pt x="584" y="7353"/>
                    <a:pt x="1592" y="8240"/>
                  </a:cubicBezTo>
                  <a:cubicBezTo>
                    <a:pt x="2127" y="8720"/>
                    <a:pt x="2433" y="9398"/>
                    <a:pt x="2433" y="10111"/>
                  </a:cubicBezTo>
                  <a:lnTo>
                    <a:pt x="2433" y="11244"/>
                  </a:lnTo>
                  <a:cubicBezTo>
                    <a:pt x="2433" y="11758"/>
                    <a:pt x="2854" y="12178"/>
                    <a:pt x="3379" y="12178"/>
                  </a:cubicBezTo>
                  <a:lnTo>
                    <a:pt x="6066" y="12178"/>
                  </a:lnTo>
                  <a:cubicBezTo>
                    <a:pt x="6593" y="12178"/>
                    <a:pt x="7014" y="11758"/>
                    <a:pt x="7014" y="11244"/>
                  </a:cubicBezTo>
                  <a:lnTo>
                    <a:pt x="7014" y="10111"/>
                  </a:lnTo>
                  <a:cubicBezTo>
                    <a:pt x="7014" y="9398"/>
                    <a:pt x="7317" y="8720"/>
                    <a:pt x="7856" y="8240"/>
                  </a:cubicBezTo>
                  <a:cubicBezTo>
                    <a:pt x="8860" y="7353"/>
                    <a:pt x="9447" y="6066"/>
                    <a:pt x="9447" y="4722"/>
                  </a:cubicBezTo>
                  <a:cubicBezTo>
                    <a:pt x="9447" y="4500"/>
                    <a:pt x="9259" y="4312"/>
                    <a:pt x="9037" y="4312"/>
                  </a:cubicBezTo>
                  <a:lnTo>
                    <a:pt x="7679" y="4312"/>
                  </a:lnTo>
                  <a:cubicBezTo>
                    <a:pt x="7458" y="4312"/>
                    <a:pt x="7284" y="4500"/>
                    <a:pt x="7284" y="4711"/>
                  </a:cubicBezTo>
                  <a:cubicBezTo>
                    <a:pt x="7284" y="4935"/>
                    <a:pt x="7104" y="5122"/>
                    <a:pt x="6884" y="5122"/>
                  </a:cubicBezTo>
                  <a:cubicBezTo>
                    <a:pt x="6828" y="5122"/>
                    <a:pt x="6770" y="5110"/>
                    <a:pt x="6711" y="5084"/>
                  </a:cubicBezTo>
                  <a:cubicBezTo>
                    <a:pt x="6557" y="5025"/>
                    <a:pt x="6476" y="4873"/>
                    <a:pt x="6476" y="4722"/>
                  </a:cubicBezTo>
                  <a:cubicBezTo>
                    <a:pt x="6476" y="4500"/>
                    <a:pt x="6302" y="4312"/>
                    <a:pt x="6066" y="4312"/>
                  </a:cubicBezTo>
                  <a:lnTo>
                    <a:pt x="5132" y="4312"/>
                  </a:lnTo>
                  <a:lnTo>
                    <a:pt x="5132" y="3706"/>
                  </a:lnTo>
                  <a:cubicBezTo>
                    <a:pt x="5600" y="3541"/>
                    <a:pt x="5940" y="3086"/>
                    <a:pt x="5940" y="2559"/>
                  </a:cubicBezTo>
                  <a:cubicBezTo>
                    <a:pt x="5940" y="2034"/>
                    <a:pt x="5600" y="1577"/>
                    <a:pt x="5132" y="1414"/>
                  </a:cubicBezTo>
                  <a:lnTo>
                    <a:pt x="5132" y="396"/>
                  </a:lnTo>
                  <a:cubicBezTo>
                    <a:pt x="5132" y="175"/>
                    <a:pt x="4958" y="1"/>
                    <a:pt x="4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" name="Google Shape;1390;p48">
              <a:extLst>
                <a:ext uri="{FF2B5EF4-FFF2-40B4-BE49-F238E27FC236}">
                  <a16:creationId xmlns:a16="http://schemas.microsoft.com/office/drawing/2014/main" id="{BF9E1D1B-80C0-C928-B9F3-A28B11545FD9}"/>
                </a:ext>
              </a:extLst>
            </p:cNvPr>
            <p:cNvSpPr/>
            <p:nvPr/>
          </p:nvSpPr>
          <p:spPr>
            <a:xfrm>
              <a:off x="6489238" y="2681150"/>
              <a:ext cx="128300" cy="148150"/>
            </a:xfrm>
            <a:custGeom>
              <a:avLst/>
              <a:gdLst/>
              <a:ahLst/>
              <a:cxnLst/>
              <a:rect l="l" t="t" r="r" b="b"/>
              <a:pathLst>
                <a:path w="5132" h="5926" extrusionOk="0">
                  <a:moveTo>
                    <a:pt x="809" y="817"/>
                  </a:moveTo>
                  <a:cubicBezTo>
                    <a:pt x="2643" y="1016"/>
                    <a:pt x="4105" y="2478"/>
                    <a:pt x="4290" y="4312"/>
                  </a:cubicBezTo>
                  <a:lnTo>
                    <a:pt x="3367" y="4312"/>
                  </a:lnTo>
                  <a:cubicBezTo>
                    <a:pt x="3145" y="4312"/>
                    <a:pt x="2969" y="4489"/>
                    <a:pt x="2969" y="4711"/>
                  </a:cubicBezTo>
                  <a:cubicBezTo>
                    <a:pt x="2969" y="4873"/>
                    <a:pt x="2876" y="5014"/>
                    <a:pt x="2736" y="5084"/>
                  </a:cubicBezTo>
                  <a:cubicBezTo>
                    <a:pt x="2679" y="5107"/>
                    <a:pt x="2622" y="5117"/>
                    <a:pt x="2568" y="5117"/>
                  </a:cubicBezTo>
                  <a:cubicBezTo>
                    <a:pt x="2345" y="5117"/>
                    <a:pt x="2164" y="4939"/>
                    <a:pt x="2164" y="4722"/>
                  </a:cubicBezTo>
                  <a:cubicBezTo>
                    <a:pt x="2152" y="4489"/>
                    <a:pt x="1976" y="4312"/>
                    <a:pt x="1754" y="4312"/>
                  </a:cubicBezTo>
                  <a:lnTo>
                    <a:pt x="809" y="4312"/>
                  </a:lnTo>
                  <a:lnTo>
                    <a:pt x="809" y="3706"/>
                  </a:lnTo>
                  <a:cubicBezTo>
                    <a:pt x="1274" y="3530"/>
                    <a:pt x="1614" y="3086"/>
                    <a:pt x="1614" y="2559"/>
                  </a:cubicBezTo>
                  <a:cubicBezTo>
                    <a:pt x="1614" y="2034"/>
                    <a:pt x="1274" y="1577"/>
                    <a:pt x="809" y="1414"/>
                  </a:cubicBezTo>
                  <a:lnTo>
                    <a:pt x="809" y="817"/>
                  </a:lnTo>
                  <a:close/>
                  <a:moveTo>
                    <a:pt x="420" y="1"/>
                  </a:moveTo>
                  <a:cubicBezTo>
                    <a:pt x="413" y="1"/>
                    <a:pt x="406" y="1"/>
                    <a:pt x="399" y="1"/>
                  </a:cubicBezTo>
                  <a:cubicBezTo>
                    <a:pt x="177" y="1"/>
                    <a:pt x="1" y="174"/>
                    <a:pt x="1" y="385"/>
                  </a:cubicBezTo>
                  <a:lnTo>
                    <a:pt x="1" y="1754"/>
                  </a:lnTo>
                  <a:cubicBezTo>
                    <a:pt x="1" y="1975"/>
                    <a:pt x="189" y="2149"/>
                    <a:pt x="399" y="2149"/>
                  </a:cubicBezTo>
                  <a:cubicBezTo>
                    <a:pt x="680" y="2149"/>
                    <a:pt x="901" y="2430"/>
                    <a:pt x="772" y="2736"/>
                  </a:cubicBezTo>
                  <a:cubicBezTo>
                    <a:pt x="713" y="2876"/>
                    <a:pt x="562" y="2957"/>
                    <a:pt x="410" y="2957"/>
                  </a:cubicBezTo>
                  <a:cubicBezTo>
                    <a:pt x="189" y="2957"/>
                    <a:pt x="1" y="3145"/>
                    <a:pt x="1" y="3367"/>
                  </a:cubicBezTo>
                  <a:lnTo>
                    <a:pt x="1" y="4722"/>
                  </a:lnTo>
                  <a:cubicBezTo>
                    <a:pt x="1" y="4944"/>
                    <a:pt x="177" y="5120"/>
                    <a:pt x="399" y="5120"/>
                  </a:cubicBezTo>
                  <a:lnTo>
                    <a:pt x="1415" y="5120"/>
                  </a:lnTo>
                  <a:cubicBezTo>
                    <a:pt x="1591" y="5586"/>
                    <a:pt x="2035" y="5925"/>
                    <a:pt x="2562" y="5925"/>
                  </a:cubicBezTo>
                  <a:cubicBezTo>
                    <a:pt x="3086" y="5925"/>
                    <a:pt x="3544" y="5586"/>
                    <a:pt x="3706" y="5120"/>
                  </a:cubicBezTo>
                  <a:lnTo>
                    <a:pt x="4722" y="5120"/>
                  </a:lnTo>
                  <a:cubicBezTo>
                    <a:pt x="4946" y="5120"/>
                    <a:pt x="5120" y="4944"/>
                    <a:pt x="5120" y="4722"/>
                  </a:cubicBezTo>
                  <a:cubicBezTo>
                    <a:pt x="5132" y="2123"/>
                    <a:pt x="3016" y="1"/>
                    <a:pt x="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2" name="Google Shape;1349;p48">
            <a:extLst>
              <a:ext uri="{FF2B5EF4-FFF2-40B4-BE49-F238E27FC236}">
                <a16:creationId xmlns:a16="http://schemas.microsoft.com/office/drawing/2014/main" id="{E10A1D5F-A92F-E639-AB1B-E0AEC7DBBE93}"/>
              </a:ext>
            </a:extLst>
          </p:cNvPr>
          <p:cNvGrpSpPr/>
          <p:nvPr/>
        </p:nvGrpSpPr>
        <p:grpSpPr>
          <a:xfrm>
            <a:off x="4634017" y="1737331"/>
            <a:ext cx="321175" cy="345475"/>
            <a:chOff x="3252313" y="3243975"/>
            <a:chExt cx="321175" cy="345475"/>
          </a:xfrm>
        </p:grpSpPr>
        <p:sp>
          <p:nvSpPr>
            <p:cNvPr id="3" name="Google Shape;1350;p48">
              <a:extLst>
                <a:ext uri="{FF2B5EF4-FFF2-40B4-BE49-F238E27FC236}">
                  <a16:creationId xmlns:a16="http://schemas.microsoft.com/office/drawing/2014/main" id="{9DF2285D-FAC1-6A65-A5EE-69DC8004D751}"/>
                </a:ext>
              </a:extLst>
            </p:cNvPr>
            <p:cNvSpPr/>
            <p:nvPr/>
          </p:nvSpPr>
          <p:spPr>
            <a:xfrm>
              <a:off x="3252313" y="3243975"/>
              <a:ext cx="321175" cy="345475"/>
            </a:xfrm>
            <a:custGeom>
              <a:avLst/>
              <a:gdLst/>
              <a:ahLst/>
              <a:cxnLst/>
              <a:rect l="l" t="t" r="r" b="b"/>
              <a:pathLst>
                <a:path w="12847" h="13819" extrusionOk="0">
                  <a:moveTo>
                    <a:pt x="6431" y="816"/>
                  </a:moveTo>
                  <a:cubicBezTo>
                    <a:pt x="7693" y="816"/>
                    <a:pt x="8720" y="1846"/>
                    <a:pt x="8720" y="3108"/>
                  </a:cubicBezTo>
                  <a:cubicBezTo>
                    <a:pt x="8720" y="3799"/>
                    <a:pt x="8417" y="4441"/>
                    <a:pt x="7878" y="4873"/>
                  </a:cubicBezTo>
                  <a:cubicBezTo>
                    <a:pt x="7539" y="5154"/>
                    <a:pt x="7306" y="5541"/>
                    <a:pt x="7236" y="5936"/>
                  </a:cubicBezTo>
                  <a:lnTo>
                    <a:pt x="6826" y="5936"/>
                  </a:lnTo>
                  <a:lnTo>
                    <a:pt x="6826" y="3821"/>
                  </a:lnTo>
                  <a:lnTo>
                    <a:pt x="7516" y="3131"/>
                  </a:lnTo>
                  <a:cubicBezTo>
                    <a:pt x="7679" y="2968"/>
                    <a:pt x="7679" y="2710"/>
                    <a:pt x="7516" y="2559"/>
                  </a:cubicBezTo>
                  <a:cubicBezTo>
                    <a:pt x="7441" y="2477"/>
                    <a:pt x="7338" y="2437"/>
                    <a:pt x="7234" y="2437"/>
                  </a:cubicBezTo>
                  <a:cubicBezTo>
                    <a:pt x="7131" y="2437"/>
                    <a:pt x="7025" y="2477"/>
                    <a:pt x="6944" y="2559"/>
                  </a:cubicBezTo>
                  <a:lnTo>
                    <a:pt x="6431" y="3075"/>
                  </a:lnTo>
                  <a:lnTo>
                    <a:pt x="5903" y="2559"/>
                  </a:lnTo>
                  <a:cubicBezTo>
                    <a:pt x="5826" y="2481"/>
                    <a:pt x="5720" y="2440"/>
                    <a:pt x="5613" y="2440"/>
                  </a:cubicBezTo>
                  <a:cubicBezTo>
                    <a:pt x="5527" y="2440"/>
                    <a:pt x="5439" y="2467"/>
                    <a:pt x="5365" y="2525"/>
                  </a:cubicBezTo>
                  <a:cubicBezTo>
                    <a:pt x="5168" y="2676"/>
                    <a:pt x="5154" y="2957"/>
                    <a:pt x="5331" y="3131"/>
                  </a:cubicBezTo>
                  <a:lnTo>
                    <a:pt x="6021" y="3821"/>
                  </a:lnTo>
                  <a:lnTo>
                    <a:pt x="6021" y="5936"/>
                  </a:lnTo>
                  <a:lnTo>
                    <a:pt x="5611" y="5936"/>
                  </a:lnTo>
                  <a:cubicBezTo>
                    <a:pt x="5541" y="5541"/>
                    <a:pt x="5309" y="5154"/>
                    <a:pt x="4969" y="4873"/>
                  </a:cubicBezTo>
                  <a:cubicBezTo>
                    <a:pt x="4442" y="4441"/>
                    <a:pt x="4139" y="3799"/>
                    <a:pt x="4139" y="3108"/>
                  </a:cubicBezTo>
                  <a:cubicBezTo>
                    <a:pt x="4139" y="1846"/>
                    <a:pt x="5154" y="816"/>
                    <a:pt x="6431" y="816"/>
                  </a:cubicBezTo>
                  <a:close/>
                  <a:moveTo>
                    <a:pt x="7202" y="6755"/>
                  </a:moveTo>
                  <a:lnTo>
                    <a:pt x="7202" y="7154"/>
                  </a:lnTo>
                  <a:cubicBezTo>
                    <a:pt x="7202" y="7235"/>
                    <a:pt x="7143" y="7294"/>
                    <a:pt x="7073" y="7294"/>
                  </a:cubicBezTo>
                  <a:lnTo>
                    <a:pt x="5774" y="7294"/>
                  </a:lnTo>
                  <a:cubicBezTo>
                    <a:pt x="5704" y="7294"/>
                    <a:pt x="5645" y="7235"/>
                    <a:pt x="5645" y="7154"/>
                  </a:cubicBezTo>
                  <a:lnTo>
                    <a:pt x="5645" y="6755"/>
                  </a:lnTo>
                  <a:close/>
                  <a:moveTo>
                    <a:pt x="7996" y="7364"/>
                  </a:moveTo>
                  <a:lnTo>
                    <a:pt x="9598" y="7959"/>
                  </a:lnTo>
                  <a:lnTo>
                    <a:pt x="6431" y="9151"/>
                  </a:lnTo>
                  <a:lnTo>
                    <a:pt x="3275" y="7959"/>
                  </a:lnTo>
                  <a:lnTo>
                    <a:pt x="4874" y="7364"/>
                  </a:lnTo>
                  <a:cubicBezTo>
                    <a:pt x="4969" y="7785"/>
                    <a:pt x="5342" y="8099"/>
                    <a:pt x="5785" y="8099"/>
                  </a:cubicBezTo>
                  <a:lnTo>
                    <a:pt x="7073" y="8099"/>
                  </a:lnTo>
                  <a:cubicBezTo>
                    <a:pt x="7516" y="8099"/>
                    <a:pt x="7889" y="7785"/>
                    <a:pt x="7996" y="7364"/>
                  </a:cubicBezTo>
                  <a:close/>
                  <a:moveTo>
                    <a:pt x="2197" y="8427"/>
                  </a:moveTo>
                  <a:lnTo>
                    <a:pt x="5634" y="9712"/>
                  </a:lnTo>
                  <a:lnTo>
                    <a:pt x="4733" y="10472"/>
                  </a:lnTo>
                  <a:lnTo>
                    <a:pt x="1297" y="9176"/>
                  </a:lnTo>
                  <a:lnTo>
                    <a:pt x="2197" y="8427"/>
                  </a:lnTo>
                  <a:close/>
                  <a:moveTo>
                    <a:pt x="10661" y="8427"/>
                  </a:moveTo>
                  <a:lnTo>
                    <a:pt x="11573" y="9176"/>
                  </a:lnTo>
                  <a:lnTo>
                    <a:pt x="8125" y="10472"/>
                  </a:lnTo>
                  <a:lnTo>
                    <a:pt x="7225" y="9712"/>
                  </a:lnTo>
                  <a:lnTo>
                    <a:pt x="10661" y="8427"/>
                  </a:lnTo>
                  <a:close/>
                  <a:moveTo>
                    <a:pt x="6021" y="10450"/>
                  </a:moveTo>
                  <a:lnTo>
                    <a:pt x="6021" y="12823"/>
                  </a:lnTo>
                  <a:lnTo>
                    <a:pt x="2514" y="11513"/>
                  </a:lnTo>
                  <a:lnTo>
                    <a:pt x="2514" y="10509"/>
                  </a:lnTo>
                  <a:lnTo>
                    <a:pt x="4663" y="11303"/>
                  </a:lnTo>
                  <a:cubicBezTo>
                    <a:pt x="4714" y="11324"/>
                    <a:pt x="4767" y="11334"/>
                    <a:pt x="4819" y="11334"/>
                  </a:cubicBezTo>
                  <a:cubicBezTo>
                    <a:pt x="4909" y="11334"/>
                    <a:pt x="4996" y="11303"/>
                    <a:pt x="5062" y="11244"/>
                  </a:cubicBezTo>
                  <a:lnTo>
                    <a:pt x="6021" y="10450"/>
                  </a:lnTo>
                  <a:close/>
                  <a:moveTo>
                    <a:pt x="6826" y="10450"/>
                  </a:moveTo>
                  <a:lnTo>
                    <a:pt x="7786" y="11244"/>
                  </a:lnTo>
                  <a:cubicBezTo>
                    <a:pt x="7852" y="11303"/>
                    <a:pt x="7938" y="11334"/>
                    <a:pt x="8029" y="11334"/>
                  </a:cubicBezTo>
                  <a:cubicBezTo>
                    <a:pt x="8080" y="11334"/>
                    <a:pt x="8133" y="11324"/>
                    <a:pt x="8184" y="11303"/>
                  </a:cubicBezTo>
                  <a:lnTo>
                    <a:pt x="10333" y="10509"/>
                  </a:lnTo>
                  <a:lnTo>
                    <a:pt x="10333" y="11513"/>
                  </a:lnTo>
                  <a:lnTo>
                    <a:pt x="6826" y="12823"/>
                  </a:lnTo>
                  <a:lnTo>
                    <a:pt x="6826" y="10450"/>
                  </a:lnTo>
                  <a:close/>
                  <a:moveTo>
                    <a:pt x="6431" y="0"/>
                  </a:moveTo>
                  <a:cubicBezTo>
                    <a:pt x="4711" y="0"/>
                    <a:pt x="3308" y="1392"/>
                    <a:pt x="3308" y="3108"/>
                  </a:cubicBezTo>
                  <a:cubicBezTo>
                    <a:pt x="3308" y="4043"/>
                    <a:pt x="3729" y="4921"/>
                    <a:pt x="4442" y="5515"/>
                  </a:cubicBezTo>
                  <a:cubicBezTo>
                    <a:pt x="4689" y="5715"/>
                    <a:pt x="4829" y="5995"/>
                    <a:pt x="4829" y="6276"/>
                  </a:cubicBezTo>
                  <a:lnTo>
                    <a:pt x="4829" y="6511"/>
                  </a:lnTo>
                  <a:lnTo>
                    <a:pt x="1965" y="7586"/>
                  </a:lnTo>
                  <a:cubicBezTo>
                    <a:pt x="1928" y="7597"/>
                    <a:pt x="1883" y="7619"/>
                    <a:pt x="1847" y="7656"/>
                  </a:cubicBezTo>
                  <a:lnTo>
                    <a:pt x="234" y="9000"/>
                  </a:lnTo>
                  <a:cubicBezTo>
                    <a:pt x="1" y="9199"/>
                    <a:pt x="60" y="9583"/>
                    <a:pt x="352" y="9690"/>
                  </a:cubicBezTo>
                  <a:lnTo>
                    <a:pt x="1706" y="10192"/>
                  </a:lnTo>
                  <a:lnTo>
                    <a:pt x="1706" y="11794"/>
                  </a:lnTo>
                  <a:cubicBezTo>
                    <a:pt x="1706" y="11956"/>
                    <a:pt x="1813" y="12108"/>
                    <a:pt x="1965" y="12167"/>
                  </a:cubicBezTo>
                  <a:lnTo>
                    <a:pt x="6276" y="13791"/>
                  </a:lnTo>
                  <a:cubicBezTo>
                    <a:pt x="6324" y="13809"/>
                    <a:pt x="6374" y="13818"/>
                    <a:pt x="6424" y="13818"/>
                  </a:cubicBezTo>
                  <a:cubicBezTo>
                    <a:pt x="6473" y="13818"/>
                    <a:pt x="6523" y="13809"/>
                    <a:pt x="6571" y="13791"/>
                  </a:cubicBezTo>
                  <a:lnTo>
                    <a:pt x="10883" y="12167"/>
                  </a:lnTo>
                  <a:cubicBezTo>
                    <a:pt x="11034" y="12108"/>
                    <a:pt x="11141" y="11956"/>
                    <a:pt x="11141" y="11794"/>
                  </a:cubicBezTo>
                  <a:lnTo>
                    <a:pt x="11141" y="10192"/>
                  </a:lnTo>
                  <a:lnTo>
                    <a:pt x="12496" y="9690"/>
                  </a:lnTo>
                  <a:cubicBezTo>
                    <a:pt x="12788" y="9583"/>
                    <a:pt x="12846" y="9199"/>
                    <a:pt x="12614" y="9000"/>
                  </a:cubicBezTo>
                  <a:lnTo>
                    <a:pt x="11001" y="7656"/>
                  </a:lnTo>
                  <a:cubicBezTo>
                    <a:pt x="10964" y="7619"/>
                    <a:pt x="10919" y="7597"/>
                    <a:pt x="10883" y="7586"/>
                  </a:cubicBezTo>
                  <a:lnTo>
                    <a:pt x="8018" y="6511"/>
                  </a:lnTo>
                  <a:lnTo>
                    <a:pt x="8018" y="6276"/>
                  </a:lnTo>
                  <a:cubicBezTo>
                    <a:pt x="8018" y="5995"/>
                    <a:pt x="8159" y="5715"/>
                    <a:pt x="8406" y="5515"/>
                  </a:cubicBezTo>
                  <a:cubicBezTo>
                    <a:pt x="9129" y="4921"/>
                    <a:pt x="9539" y="4043"/>
                    <a:pt x="9539" y="3108"/>
                  </a:cubicBezTo>
                  <a:cubicBezTo>
                    <a:pt x="9539" y="1392"/>
                    <a:pt x="8136" y="0"/>
                    <a:pt x="64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" name="Google Shape;1351;p48">
              <a:extLst>
                <a:ext uri="{FF2B5EF4-FFF2-40B4-BE49-F238E27FC236}">
                  <a16:creationId xmlns:a16="http://schemas.microsoft.com/office/drawing/2014/main" id="{BCBF213C-B5C8-CA09-CDAD-8CEE5F19E35E}"/>
                </a:ext>
              </a:extLst>
            </p:cNvPr>
            <p:cNvSpPr/>
            <p:nvPr/>
          </p:nvSpPr>
          <p:spPr>
            <a:xfrm>
              <a:off x="3510913" y="3311725"/>
              <a:ext cx="40350" cy="20200"/>
            </a:xfrm>
            <a:custGeom>
              <a:avLst/>
              <a:gdLst/>
              <a:ahLst/>
              <a:cxnLst/>
              <a:rect l="l" t="t" r="r" b="b"/>
              <a:pathLst>
                <a:path w="1614" h="808" extrusionOk="0">
                  <a:moveTo>
                    <a:pt x="398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20"/>
                    <a:pt x="177" y="808"/>
                    <a:pt x="398" y="808"/>
                  </a:cubicBezTo>
                  <a:lnTo>
                    <a:pt x="1206" y="808"/>
                  </a:lnTo>
                  <a:cubicBezTo>
                    <a:pt x="1428" y="808"/>
                    <a:pt x="1613" y="620"/>
                    <a:pt x="1613" y="398"/>
                  </a:cubicBezTo>
                  <a:cubicBezTo>
                    <a:pt x="1613" y="177"/>
                    <a:pt x="1428" y="0"/>
                    <a:pt x="1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" name="Google Shape;1352;p48">
              <a:extLst>
                <a:ext uri="{FF2B5EF4-FFF2-40B4-BE49-F238E27FC236}">
                  <a16:creationId xmlns:a16="http://schemas.microsoft.com/office/drawing/2014/main" id="{FB20B07E-6907-8F4B-ECBE-E6616A4C25B7}"/>
                </a:ext>
              </a:extLst>
            </p:cNvPr>
            <p:cNvSpPr/>
            <p:nvPr/>
          </p:nvSpPr>
          <p:spPr>
            <a:xfrm>
              <a:off x="3502763" y="3257725"/>
              <a:ext cx="40625" cy="30350"/>
            </a:xfrm>
            <a:custGeom>
              <a:avLst/>
              <a:gdLst/>
              <a:ahLst/>
              <a:cxnLst/>
              <a:rect l="l" t="t" r="r" b="b"/>
              <a:pathLst>
                <a:path w="1625" h="1214" extrusionOk="0">
                  <a:moveTo>
                    <a:pt x="1157" y="0"/>
                  </a:moveTo>
                  <a:cubicBezTo>
                    <a:pt x="1088" y="0"/>
                    <a:pt x="1020" y="18"/>
                    <a:pt x="957" y="56"/>
                  </a:cubicBezTo>
                  <a:lnTo>
                    <a:pt x="256" y="454"/>
                  </a:lnTo>
                  <a:cubicBezTo>
                    <a:pt x="60" y="572"/>
                    <a:pt x="1" y="816"/>
                    <a:pt x="104" y="1016"/>
                  </a:cubicBezTo>
                  <a:cubicBezTo>
                    <a:pt x="183" y="1141"/>
                    <a:pt x="317" y="1214"/>
                    <a:pt x="454" y="1214"/>
                  </a:cubicBezTo>
                  <a:cubicBezTo>
                    <a:pt x="522" y="1214"/>
                    <a:pt x="591" y="1195"/>
                    <a:pt x="654" y="1156"/>
                  </a:cubicBezTo>
                  <a:lnTo>
                    <a:pt x="1356" y="757"/>
                  </a:lnTo>
                  <a:cubicBezTo>
                    <a:pt x="1555" y="642"/>
                    <a:pt x="1625" y="396"/>
                    <a:pt x="1507" y="196"/>
                  </a:cubicBezTo>
                  <a:cubicBezTo>
                    <a:pt x="1430" y="73"/>
                    <a:pt x="1294" y="0"/>
                    <a:pt x="1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" name="Google Shape;1353;p48">
              <a:extLst>
                <a:ext uri="{FF2B5EF4-FFF2-40B4-BE49-F238E27FC236}">
                  <a16:creationId xmlns:a16="http://schemas.microsoft.com/office/drawing/2014/main" id="{6EC9E36F-1431-7376-0570-CA73B81DAF8A}"/>
                </a:ext>
              </a:extLst>
            </p:cNvPr>
            <p:cNvSpPr/>
            <p:nvPr/>
          </p:nvSpPr>
          <p:spPr>
            <a:xfrm>
              <a:off x="3502763" y="3355450"/>
              <a:ext cx="40625" cy="30375"/>
            </a:xfrm>
            <a:custGeom>
              <a:avLst/>
              <a:gdLst/>
              <a:ahLst/>
              <a:cxnLst/>
              <a:rect l="l" t="t" r="r" b="b"/>
              <a:pathLst>
                <a:path w="1625" h="1215" extrusionOk="0">
                  <a:moveTo>
                    <a:pt x="456" y="1"/>
                  </a:moveTo>
                  <a:cubicBezTo>
                    <a:pt x="319" y="1"/>
                    <a:pt x="183" y="70"/>
                    <a:pt x="104" y="204"/>
                  </a:cubicBezTo>
                  <a:cubicBezTo>
                    <a:pt x="1" y="392"/>
                    <a:pt x="60" y="650"/>
                    <a:pt x="256" y="753"/>
                  </a:cubicBezTo>
                  <a:lnTo>
                    <a:pt x="957" y="1163"/>
                  </a:lnTo>
                  <a:cubicBezTo>
                    <a:pt x="1019" y="1197"/>
                    <a:pt x="1088" y="1214"/>
                    <a:pt x="1156" y="1214"/>
                  </a:cubicBezTo>
                  <a:cubicBezTo>
                    <a:pt x="1294" y="1214"/>
                    <a:pt x="1430" y="1145"/>
                    <a:pt x="1507" y="1012"/>
                  </a:cubicBezTo>
                  <a:cubicBezTo>
                    <a:pt x="1625" y="812"/>
                    <a:pt x="1555" y="565"/>
                    <a:pt x="1356" y="462"/>
                  </a:cubicBezTo>
                  <a:lnTo>
                    <a:pt x="654" y="52"/>
                  </a:lnTo>
                  <a:cubicBezTo>
                    <a:pt x="592" y="18"/>
                    <a:pt x="524" y="1"/>
                    <a:pt x="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" name="Google Shape;1354;p48">
              <a:extLst>
                <a:ext uri="{FF2B5EF4-FFF2-40B4-BE49-F238E27FC236}">
                  <a16:creationId xmlns:a16="http://schemas.microsoft.com/office/drawing/2014/main" id="{6245DF17-11D8-D989-651E-4ED0D3BB9AB1}"/>
                </a:ext>
              </a:extLst>
            </p:cNvPr>
            <p:cNvSpPr/>
            <p:nvPr/>
          </p:nvSpPr>
          <p:spPr>
            <a:xfrm>
              <a:off x="3274838" y="3311725"/>
              <a:ext cx="40625" cy="20200"/>
            </a:xfrm>
            <a:custGeom>
              <a:avLst/>
              <a:gdLst/>
              <a:ahLst/>
              <a:cxnLst/>
              <a:rect l="l" t="t" r="r" b="b"/>
              <a:pathLst>
                <a:path w="1625" h="808" extrusionOk="0">
                  <a:moveTo>
                    <a:pt x="410" y="0"/>
                  </a:moveTo>
                  <a:cubicBezTo>
                    <a:pt x="186" y="0"/>
                    <a:pt x="0" y="177"/>
                    <a:pt x="0" y="398"/>
                  </a:cubicBezTo>
                  <a:cubicBezTo>
                    <a:pt x="0" y="620"/>
                    <a:pt x="186" y="808"/>
                    <a:pt x="410" y="808"/>
                  </a:cubicBezTo>
                  <a:lnTo>
                    <a:pt x="1215" y="808"/>
                  </a:lnTo>
                  <a:cubicBezTo>
                    <a:pt x="1437" y="808"/>
                    <a:pt x="1625" y="620"/>
                    <a:pt x="1625" y="398"/>
                  </a:cubicBezTo>
                  <a:cubicBezTo>
                    <a:pt x="1625" y="177"/>
                    <a:pt x="1437" y="0"/>
                    <a:pt x="1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" name="Google Shape;1355;p48">
              <a:extLst>
                <a:ext uri="{FF2B5EF4-FFF2-40B4-BE49-F238E27FC236}">
                  <a16:creationId xmlns:a16="http://schemas.microsoft.com/office/drawing/2014/main" id="{A9606639-51F2-CBFD-A827-5E2FC6FBA0A0}"/>
                </a:ext>
              </a:extLst>
            </p:cNvPr>
            <p:cNvSpPr/>
            <p:nvPr/>
          </p:nvSpPr>
          <p:spPr>
            <a:xfrm>
              <a:off x="3282963" y="3257725"/>
              <a:ext cx="40700" cy="30350"/>
            </a:xfrm>
            <a:custGeom>
              <a:avLst/>
              <a:gdLst/>
              <a:ahLst/>
              <a:cxnLst/>
              <a:rect l="l" t="t" r="r" b="b"/>
              <a:pathLst>
                <a:path w="1628" h="1214" extrusionOk="0">
                  <a:moveTo>
                    <a:pt x="459" y="0"/>
                  </a:moveTo>
                  <a:cubicBezTo>
                    <a:pt x="321" y="0"/>
                    <a:pt x="186" y="73"/>
                    <a:pt x="107" y="196"/>
                  </a:cubicBezTo>
                  <a:cubicBezTo>
                    <a:pt x="1" y="396"/>
                    <a:pt x="60" y="642"/>
                    <a:pt x="259" y="757"/>
                  </a:cubicBezTo>
                  <a:lnTo>
                    <a:pt x="960" y="1156"/>
                  </a:lnTo>
                  <a:cubicBezTo>
                    <a:pt x="1023" y="1195"/>
                    <a:pt x="1093" y="1214"/>
                    <a:pt x="1163" y="1214"/>
                  </a:cubicBezTo>
                  <a:cubicBezTo>
                    <a:pt x="1302" y="1214"/>
                    <a:pt x="1439" y="1141"/>
                    <a:pt x="1510" y="1016"/>
                  </a:cubicBezTo>
                  <a:cubicBezTo>
                    <a:pt x="1628" y="816"/>
                    <a:pt x="1558" y="572"/>
                    <a:pt x="1359" y="454"/>
                  </a:cubicBezTo>
                  <a:lnTo>
                    <a:pt x="657" y="56"/>
                  </a:lnTo>
                  <a:cubicBezTo>
                    <a:pt x="595" y="18"/>
                    <a:pt x="526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" name="Google Shape;1356;p48">
              <a:extLst>
                <a:ext uri="{FF2B5EF4-FFF2-40B4-BE49-F238E27FC236}">
                  <a16:creationId xmlns:a16="http://schemas.microsoft.com/office/drawing/2014/main" id="{8D581F93-9D65-0EB6-3817-BC816A127AE1}"/>
                </a:ext>
              </a:extLst>
            </p:cNvPr>
            <p:cNvSpPr/>
            <p:nvPr/>
          </p:nvSpPr>
          <p:spPr>
            <a:xfrm>
              <a:off x="3282963" y="3355450"/>
              <a:ext cx="40700" cy="30375"/>
            </a:xfrm>
            <a:custGeom>
              <a:avLst/>
              <a:gdLst/>
              <a:ahLst/>
              <a:cxnLst/>
              <a:rect l="l" t="t" r="r" b="b"/>
              <a:pathLst>
                <a:path w="1628" h="1215" extrusionOk="0">
                  <a:moveTo>
                    <a:pt x="1161" y="1"/>
                  </a:moveTo>
                  <a:cubicBezTo>
                    <a:pt x="1092" y="1"/>
                    <a:pt x="1022" y="18"/>
                    <a:pt x="960" y="52"/>
                  </a:cubicBezTo>
                  <a:lnTo>
                    <a:pt x="259" y="462"/>
                  </a:lnTo>
                  <a:cubicBezTo>
                    <a:pt x="60" y="565"/>
                    <a:pt x="1" y="812"/>
                    <a:pt x="107" y="1012"/>
                  </a:cubicBezTo>
                  <a:cubicBezTo>
                    <a:pt x="186" y="1145"/>
                    <a:pt x="322" y="1214"/>
                    <a:pt x="459" y="1214"/>
                  </a:cubicBezTo>
                  <a:cubicBezTo>
                    <a:pt x="527" y="1214"/>
                    <a:pt x="595" y="1197"/>
                    <a:pt x="657" y="1163"/>
                  </a:cubicBezTo>
                  <a:lnTo>
                    <a:pt x="1359" y="753"/>
                  </a:lnTo>
                  <a:cubicBezTo>
                    <a:pt x="1558" y="650"/>
                    <a:pt x="1628" y="392"/>
                    <a:pt x="1510" y="204"/>
                  </a:cubicBezTo>
                  <a:cubicBezTo>
                    <a:pt x="1439" y="70"/>
                    <a:pt x="1301" y="1"/>
                    <a:pt x="1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Desafios enfrentados &amp; soluções</a:t>
            </a:r>
            <a:endParaRPr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246692" y="20943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 começo, foi difícil encontrar uma maneira eficiente para atribuir tarefas aos membros da equipe. </a:t>
            </a:r>
            <a:endParaRPr dirty="0"/>
          </a:p>
        </p:txBody>
      </p:sp>
      <p:sp>
        <p:nvSpPr>
          <p:cNvPr id="797" name="Google Shape;797;p35"/>
          <p:cNvSpPr txBox="1">
            <a:spLocks noGrp="1"/>
          </p:cNvSpPr>
          <p:nvPr>
            <p:ph type="subTitle" idx="2"/>
          </p:nvPr>
        </p:nvSpPr>
        <p:spPr>
          <a:xfrm>
            <a:off x="5073244" y="20943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solução  encontrada foi o uso do github projects, o que agilizou diversos processos de planejamento.</a:t>
            </a:r>
            <a:endParaRPr dirty="0"/>
          </a:p>
        </p:txBody>
      </p:sp>
      <p:sp>
        <p:nvSpPr>
          <p:cNvPr id="798" name="Google Shape;798;p35"/>
          <p:cNvSpPr txBox="1">
            <a:spLocks noGrp="1"/>
          </p:cNvSpPr>
          <p:nvPr>
            <p:ph type="subTitle" idx="3"/>
          </p:nvPr>
        </p:nvSpPr>
        <p:spPr>
          <a:xfrm>
            <a:off x="3166500" y="3477375"/>
            <a:ext cx="2811000" cy="780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Problemas menores, em geral relacionados com o acima, também ocorreram.</a:t>
            </a:r>
            <a:endParaRPr dirty="0"/>
          </a:p>
        </p:txBody>
      </p:sp>
      <p:sp>
        <p:nvSpPr>
          <p:cNvPr id="800" name="Google Shape;800;p35"/>
          <p:cNvSpPr txBox="1">
            <a:spLocks noGrp="1"/>
          </p:cNvSpPr>
          <p:nvPr>
            <p:ph type="subTitle" idx="5"/>
          </p:nvPr>
        </p:nvSpPr>
        <p:spPr>
          <a:xfrm>
            <a:off x="1246693" y="16402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Atribuição de tarefas</a:t>
            </a:r>
            <a:endParaRPr dirty="0"/>
          </a:p>
        </p:txBody>
      </p:sp>
      <p:sp>
        <p:nvSpPr>
          <p:cNvPr id="801" name="Google Shape;801;p35"/>
          <p:cNvSpPr txBox="1">
            <a:spLocks noGrp="1"/>
          </p:cNvSpPr>
          <p:nvPr>
            <p:ph type="subTitle" idx="7"/>
          </p:nvPr>
        </p:nvSpPr>
        <p:spPr>
          <a:xfrm>
            <a:off x="5073218" y="16402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 Projects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/>
          <p:cNvSpPr txBox="1">
            <a:spLocks noGrp="1"/>
          </p:cNvSpPr>
          <p:nvPr>
            <p:ph type="title"/>
          </p:nvPr>
        </p:nvSpPr>
        <p:spPr>
          <a:xfrm>
            <a:off x="1136799" y="2325725"/>
            <a:ext cx="5163883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 Utilizadas</a:t>
            </a:r>
            <a:endParaRPr dirty="0"/>
          </a:p>
        </p:txBody>
      </p:sp>
      <p:sp>
        <p:nvSpPr>
          <p:cNvPr id="740" name="Google Shape;740;p32"/>
          <p:cNvSpPr txBox="1">
            <a:spLocks noGrp="1"/>
          </p:cNvSpPr>
          <p:nvPr>
            <p:ph type="title" idx="2"/>
          </p:nvPr>
        </p:nvSpPr>
        <p:spPr>
          <a:xfrm>
            <a:off x="6415248" y="2345326"/>
            <a:ext cx="1343100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41" name="Google Shape;741;p32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3" name="Google Shape;743;p32"/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/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/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52" name="Google Shape;752;p32"/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853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9A451C8-4346-AB12-DBFB-0C1CEB8EC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53" y="1604121"/>
            <a:ext cx="424734" cy="415501"/>
          </a:xfrm>
          <a:prstGeom prst="rect">
            <a:avLst/>
          </a:prstGeom>
        </p:spPr>
      </p:pic>
      <p:sp>
        <p:nvSpPr>
          <p:cNvPr id="760" name="Google Shape;760;p33"/>
          <p:cNvSpPr txBox="1">
            <a:spLocks noGrp="1"/>
          </p:cNvSpPr>
          <p:nvPr>
            <p:ph type="subTitle" idx="4"/>
          </p:nvPr>
        </p:nvSpPr>
        <p:spPr>
          <a:xfrm>
            <a:off x="5442508" y="2028302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Ferramentas</a:t>
            </a:r>
            <a:endParaRPr dirty="0"/>
          </a:p>
        </p:txBody>
      </p:sp>
      <p:sp>
        <p:nvSpPr>
          <p:cNvPr id="762" name="Google Shape;762;p33"/>
          <p:cNvSpPr txBox="1">
            <a:spLocks noGrp="1"/>
          </p:cNvSpPr>
          <p:nvPr>
            <p:ph type="subTitle" idx="1"/>
          </p:nvPr>
        </p:nvSpPr>
        <p:spPr>
          <a:xfrm>
            <a:off x="5442501" y="2424727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Obviamente, é onde todo o código de </a:t>
            </a:r>
            <a:r>
              <a:rPr lang="pt-BR" dirty="0" err="1"/>
              <a:t>TechFit</a:t>
            </a:r>
            <a:r>
              <a:rPr lang="pt-BR" dirty="0"/>
              <a:t> </a:t>
            </a:r>
            <a:r>
              <a:rPr lang="pt-BR" dirty="0" err="1"/>
              <a:t>Academy</a:t>
            </a:r>
            <a:r>
              <a:rPr lang="pt-BR" dirty="0"/>
              <a:t> está hospedado. O desenvolvimento de forma colaborativa foi um dos quesitos mais importantes no decorrer da matéria</a:t>
            </a:r>
            <a:endParaRPr dirty="0"/>
          </a:p>
        </p:txBody>
      </p:sp>
      <p:sp>
        <p:nvSpPr>
          <p:cNvPr id="763" name="Google Shape;763;p33"/>
          <p:cNvSpPr txBox="1">
            <a:spLocks noGrp="1"/>
          </p:cNvSpPr>
          <p:nvPr>
            <p:ph type="subTitle" idx="2"/>
          </p:nvPr>
        </p:nvSpPr>
        <p:spPr>
          <a:xfrm>
            <a:off x="1558629" y="2511302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Usados para comunicação e atribuição de tarefas. WhatsApp funcionou como uma forma mais informal de comunicação e o projects para planejamento e checagem de tarefas.</a:t>
            </a:r>
            <a:endParaRPr dirty="0"/>
          </a:p>
        </p:txBody>
      </p:sp>
      <p:sp>
        <p:nvSpPr>
          <p:cNvPr id="764" name="Google Shape;764;p33"/>
          <p:cNvSpPr txBox="1">
            <a:spLocks noGrp="1"/>
          </p:cNvSpPr>
          <p:nvPr>
            <p:ph type="subTitle" idx="3"/>
          </p:nvPr>
        </p:nvSpPr>
        <p:spPr>
          <a:xfrm>
            <a:off x="1495077" y="2122337"/>
            <a:ext cx="3167535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WhatsApp &amp; Github Projects</a:t>
            </a:r>
            <a:endParaRPr dirty="0"/>
          </a:p>
        </p:txBody>
      </p:sp>
      <p:pic>
        <p:nvPicPr>
          <p:cNvPr id="1026" name="Picture 2" descr="WHATSAPP ICON Logo PNG Vector (SVG) Free Download">
            <a:extLst>
              <a:ext uri="{FF2B5EF4-FFF2-40B4-BE49-F238E27FC236}">
                <a16:creationId xmlns:a16="http://schemas.microsoft.com/office/drawing/2014/main" id="{923E6C05-FC15-8026-237D-48568F5D7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629" y="1556729"/>
            <a:ext cx="494603" cy="49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63;p33">
            <a:extLst>
              <a:ext uri="{FF2B5EF4-FFF2-40B4-BE49-F238E27FC236}">
                <a16:creationId xmlns:a16="http://schemas.microsoft.com/office/drawing/2014/main" id="{D4ABC29A-360D-06BD-4910-A2CE51D0B509}"/>
              </a:ext>
            </a:extLst>
          </p:cNvPr>
          <p:cNvSpPr txBox="1">
            <a:spLocks/>
          </p:cNvSpPr>
          <p:nvPr/>
        </p:nvSpPr>
        <p:spPr>
          <a:xfrm>
            <a:off x="2090239" y="1613382"/>
            <a:ext cx="323414" cy="38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None/>
              <a:defRPr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dirty="0"/>
              <a:t>+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D07F1D-8F33-97EE-DCDF-D6C7D3B6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653" y="1535771"/>
            <a:ext cx="494603" cy="4838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699</Words>
  <Application>Microsoft Office PowerPoint</Application>
  <PresentationFormat>Apresentação na tela (16:9)</PresentationFormat>
  <Paragraphs>132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Anaheim</vt:lpstr>
      <vt:lpstr>Raleway ExtraBold</vt:lpstr>
      <vt:lpstr>Hanken Grotesk Light</vt:lpstr>
      <vt:lpstr>Arial</vt:lpstr>
      <vt:lpstr>Hanken Grotesk</vt:lpstr>
      <vt:lpstr>Raleway Black</vt:lpstr>
      <vt:lpstr>Nunito Light</vt:lpstr>
      <vt:lpstr>Technology Market Research Pitch Deck by Slidesgo</vt:lpstr>
      <vt:lpstr>Engenharia de Software – 2024.1</vt:lpstr>
      <vt:lpstr>Tópicos</vt:lpstr>
      <vt:lpstr>Importância das Atividades Individuais</vt:lpstr>
      <vt:lpstr>A importância das atividades individuais para nivelamento</vt:lpstr>
      <vt:lpstr>Lições Aprendidas</vt:lpstr>
      <vt:lpstr>Habilidades Aprendidas</vt:lpstr>
      <vt:lpstr>Desafios enfrentados &amp; soluções</vt:lpstr>
      <vt:lpstr>Ferramentas Utilizadas</vt:lpstr>
      <vt:lpstr>Ferramentas</vt:lpstr>
      <vt:lpstr>Github Projects</vt:lpstr>
      <vt:lpstr>Github Projects</vt:lpstr>
      <vt:lpstr>Github Projects</vt:lpstr>
      <vt:lpstr>Network Graph</vt:lpstr>
      <vt:lpstr>Network Graph</vt:lpstr>
      <vt:lpstr>Network Graph</vt:lpstr>
      <vt:lpstr>Network Graph</vt:lpstr>
      <vt:lpstr>Network Graph</vt:lpstr>
      <vt:lpstr>Network Graph</vt:lpstr>
      <vt:lpstr>Pontos Positivos e Negativos</vt:lpstr>
      <vt:lpstr>Pontos Positivos:</vt:lpstr>
      <vt:lpstr>Pontos Negativos:</vt:lpstr>
      <vt:lpstr>Apresentação do Produto</vt:lpstr>
      <vt:lpstr>E se fossemos iniciar um novo projeto?</vt:lpstr>
      <vt:lpstr>Quais estratégias seriam utilizadas para entender o problema?</vt:lpstr>
      <vt:lpstr>Como definiríamos os requisitos prioritários?</vt:lpstr>
      <vt:lpstr>E a validação dos requisitos?</vt:lpstr>
      <vt:lpstr>Definição de tecnologias a adotar</vt:lpstr>
      <vt:lpstr>Importância do planejamento de iterações</vt:lpstr>
      <vt:lpstr>Importância dos padrões de projetos</vt:lpstr>
      <vt:lpstr>Testes Unitários</vt:lpstr>
      <vt:lpstr>Controle de Versão</vt:lpstr>
      <vt:lpstr>WorkFlow </vt:lpstr>
      <vt:lpstr>Release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Daniel Barbosa</cp:lastModifiedBy>
  <cp:revision>5</cp:revision>
  <dcterms:modified xsi:type="dcterms:W3CDTF">2024-07-02T21:14:03Z</dcterms:modified>
</cp:coreProperties>
</file>